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9.jpg" ContentType="image/jpeg"/>
  <Override PartName="/ppt/media/image10.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33.jpg" ContentType="image/jpeg"/>
  <Override PartName="/ppt/media/image35.jpg" ContentType="image/jpeg"/>
  <Override PartName="/ppt/media/image36.jp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39.jp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40.jp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44.jpg" ContentType="image/jpeg"/>
  <Override PartName="/ppt/notesSlides/notesSlide21.xml" ContentType="application/vnd.openxmlformats-officedocument.presentationml.notesSlide+xml"/>
  <Override PartName="/ppt/media/image51.jpg" ContentType="image/jpeg"/>
  <Override PartName="/ppt/media/image52.jp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56.jp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63.jpg" ContentType="image/jpeg"/>
  <Override PartName="/ppt/media/image64.jpg" ContentType="image/jpeg"/>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73.jpg" ContentType="image/jpeg"/>
  <Override PartName="/ppt/media/image74.jpg" ContentType="image/jpeg"/>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1122" r:id="rId2"/>
    <p:sldId id="2145706806" r:id="rId3"/>
    <p:sldId id="1133" r:id="rId4"/>
    <p:sldId id="2145706816" r:id="rId5"/>
    <p:sldId id="2145706805" r:id="rId6"/>
    <p:sldId id="2145706811" r:id="rId7"/>
    <p:sldId id="1131" r:id="rId8"/>
    <p:sldId id="2145706800" r:id="rId9"/>
    <p:sldId id="2145706807" r:id="rId10"/>
    <p:sldId id="2145706801" r:id="rId11"/>
    <p:sldId id="1129" r:id="rId12"/>
    <p:sldId id="1132" r:id="rId13"/>
    <p:sldId id="2145706808" r:id="rId14"/>
    <p:sldId id="2145706803" r:id="rId15"/>
    <p:sldId id="2145706812" r:id="rId16"/>
    <p:sldId id="2145706813" r:id="rId17"/>
    <p:sldId id="2145706804" r:id="rId18"/>
    <p:sldId id="1136" r:id="rId19"/>
    <p:sldId id="2145706817" r:id="rId20"/>
    <p:sldId id="2145706799" r:id="rId21"/>
    <p:sldId id="2145706809" r:id="rId22"/>
    <p:sldId id="1137" r:id="rId23"/>
    <p:sldId id="2145706814" r:id="rId24"/>
    <p:sldId id="2145706810" r:id="rId25"/>
    <p:sldId id="1138" r:id="rId26"/>
    <p:sldId id="1139" r:id="rId27"/>
    <p:sldId id="2145706818" r:id="rId28"/>
    <p:sldId id="2145706802" r:id="rId29"/>
    <p:sldId id="1150" r:id="rId30"/>
    <p:sldId id="1140" r:id="rId31"/>
    <p:sldId id="1141" r:id="rId32"/>
    <p:sldId id="1142" r:id="rId33"/>
    <p:sldId id="1143" r:id="rId34"/>
    <p:sldId id="1144" r:id="rId35"/>
    <p:sldId id="1149" r:id="rId36"/>
    <p:sldId id="1123" r:id="rId37"/>
    <p:sldId id="2145706820" r:id="rId38"/>
    <p:sldId id="1148" r:id="rId39"/>
    <p:sldId id="1147" r:id="rId40"/>
    <p:sldId id="1146" r:id="rId41"/>
    <p:sldId id="1145" r:id="rId42"/>
    <p:sldId id="2145706819" r:id="rId43"/>
  </p:sldIdLst>
  <p:sldSz cx="12192000" cy="6858000"/>
  <p:notesSz cx="9906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6C558BA0-C06D-4D83-8174-48540801B94D}">
          <p14:sldIdLst>
            <p14:sldId id="1122"/>
            <p14:sldId id="2145706806"/>
            <p14:sldId id="1133"/>
            <p14:sldId id="2145706816"/>
            <p14:sldId id="2145706805"/>
            <p14:sldId id="2145706811"/>
            <p14:sldId id="1131"/>
            <p14:sldId id="2145706800"/>
            <p14:sldId id="2145706807"/>
            <p14:sldId id="2145706801"/>
            <p14:sldId id="1129"/>
            <p14:sldId id="1132"/>
            <p14:sldId id="2145706808"/>
            <p14:sldId id="2145706803"/>
            <p14:sldId id="2145706812"/>
            <p14:sldId id="2145706813"/>
            <p14:sldId id="2145706804"/>
            <p14:sldId id="1136"/>
            <p14:sldId id="2145706817"/>
            <p14:sldId id="2145706799"/>
            <p14:sldId id="2145706809"/>
            <p14:sldId id="1137"/>
            <p14:sldId id="2145706814"/>
            <p14:sldId id="2145706810"/>
            <p14:sldId id="1138"/>
            <p14:sldId id="1139"/>
            <p14:sldId id="2145706818"/>
            <p14:sldId id="2145706802"/>
            <p14:sldId id="1150"/>
            <p14:sldId id="1140"/>
            <p14:sldId id="1141"/>
            <p14:sldId id="1142"/>
            <p14:sldId id="1143"/>
            <p14:sldId id="1144"/>
            <p14:sldId id="1149"/>
            <p14:sldId id="1123"/>
            <p14:sldId id="2145706820"/>
            <p14:sldId id="1148"/>
            <p14:sldId id="1147"/>
            <p14:sldId id="1146"/>
            <p14:sldId id="1145"/>
            <p14:sldId id="2145706819"/>
          </p14:sldIdLst>
        </p14:section>
      </p14:sectionLst>
    </p:ext>
    <p:ext uri="{EFAFB233-063F-42B5-8137-9DF3F51BA10A}">
      <p15:sldGuideLst xmlns:p15="http://schemas.microsoft.com/office/powerpoint/2012/main">
        <p15:guide id="1" orient="horz" pos="2880" userDrawn="1">
          <p15:clr>
            <a:srgbClr val="A4A3A4"/>
          </p15:clr>
        </p15:guide>
        <p15:guide id="2" pos="2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61FACA-DB68-4FAB-7F8F-6309C8B97878}" name="Noelle Kist" initials="NK" userId="5466ebc861eeabb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260"/>
    <a:srgbClr val="646464"/>
    <a:srgbClr val="FFFFFF"/>
    <a:srgbClr val="00A070"/>
    <a:srgbClr val="03895E"/>
    <a:srgbClr val="FFFFCC"/>
    <a:srgbClr val="374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5E678F-1C1E-44E9-9604-DEE2F1B94B2E}" v="1466" dt="2024-05-27T18:18:48.13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03" autoAdjust="0"/>
    <p:restoredTop sz="65228" autoAdjust="0"/>
  </p:normalViewPr>
  <p:slideViewPr>
    <p:cSldViewPr>
      <p:cViewPr varScale="1">
        <p:scale>
          <a:sx n="49" d="100"/>
          <a:sy n="49" d="100"/>
        </p:scale>
        <p:origin x="1576" y="36"/>
      </p:cViewPr>
      <p:guideLst>
        <p:guide orient="horz" pos="2880"/>
        <p:guide pos="2640"/>
      </p:guideLst>
    </p:cSldViewPr>
  </p:slideViewPr>
  <p:outlineViewPr>
    <p:cViewPr>
      <p:scale>
        <a:sx n="33" d="100"/>
        <a:sy n="33" d="100"/>
      </p:scale>
      <p:origin x="0" y="-10304"/>
    </p:cViewPr>
  </p:outlineViewPr>
  <p:notesTextViewPr>
    <p:cViewPr>
      <p:scale>
        <a:sx n="3" d="2"/>
        <a:sy n="3" d="2"/>
      </p:scale>
      <p:origin x="0" y="0"/>
    </p:cViewPr>
  </p:notesTextViewPr>
  <p:sorterViewPr>
    <p:cViewPr>
      <p:scale>
        <a:sx n="100" d="100"/>
        <a:sy n="100" d="100"/>
      </p:scale>
      <p:origin x="0" y="-52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51"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olz, Melanie" userId="6b69358c-88d0-4f73-b105-7fbb3b8fdde4" providerId="ADAL" clId="{965E678F-1C1E-44E9-9604-DEE2F1B94B2E}"/>
    <pc:docChg chg="undo custSel addSld delSld modSld sldOrd modMainMaster modSection">
      <pc:chgData name="Scholz, Melanie" userId="6b69358c-88d0-4f73-b105-7fbb3b8fdde4" providerId="ADAL" clId="{965E678F-1C1E-44E9-9604-DEE2F1B94B2E}" dt="2024-05-27T18:33:25.984" v="20021" actId="20577"/>
      <pc:docMkLst>
        <pc:docMk/>
      </pc:docMkLst>
      <pc:sldChg chg="del">
        <pc:chgData name="Scholz, Melanie" userId="6b69358c-88d0-4f73-b105-7fbb3b8fdde4" providerId="ADAL" clId="{965E678F-1C1E-44E9-9604-DEE2F1B94B2E}" dt="2024-05-18T09:34:14.737" v="15798" actId="47"/>
        <pc:sldMkLst>
          <pc:docMk/>
          <pc:sldMk cId="2357438645" sldId="1116"/>
        </pc:sldMkLst>
      </pc:sldChg>
      <pc:sldChg chg="modSp mod">
        <pc:chgData name="Scholz, Melanie" userId="6b69358c-88d0-4f73-b105-7fbb3b8fdde4" providerId="ADAL" clId="{965E678F-1C1E-44E9-9604-DEE2F1B94B2E}" dt="2024-05-15T08:50:48.939" v="11387" actId="20577"/>
        <pc:sldMkLst>
          <pc:docMk/>
          <pc:sldMk cId="2727148868" sldId="1122"/>
        </pc:sldMkLst>
        <pc:spChg chg="mod">
          <ac:chgData name="Scholz, Melanie" userId="6b69358c-88d0-4f73-b105-7fbb3b8fdde4" providerId="ADAL" clId="{965E678F-1C1E-44E9-9604-DEE2F1B94B2E}" dt="2024-05-15T08:50:48.939" v="11387" actId="20577"/>
          <ac:spMkLst>
            <pc:docMk/>
            <pc:sldMk cId="2727148868" sldId="1122"/>
            <ac:spMk id="3" creationId="{A7A3762C-EB42-835C-6B73-350902E1E113}"/>
          </ac:spMkLst>
        </pc:spChg>
      </pc:sldChg>
      <pc:sldChg chg="modSp mod ord modNotesTx">
        <pc:chgData name="Scholz, Melanie" userId="6b69358c-88d0-4f73-b105-7fbb3b8fdde4" providerId="ADAL" clId="{965E678F-1C1E-44E9-9604-DEE2F1B94B2E}" dt="2024-05-27T18:30:24.041" v="19958" actId="20577"/>
        <pc:sldMkLst>
          <pc:docMk/>
          <pc:sldMk cId="2901443693" sldId="1123"/>
        </pc:sldMkLst>
        <pc:spChg chg="mod">
          <ac:chgData name="Scholz, Melanie" userId="6b69358c-88d0-4f73-b105-7fbb3b8fdde4" providerId="ADAL" clId="{965E678F-1C1E-44E9-9604-DEE2F1B94B2E}" dt="2024-05-20T17:19:45.090" v="16948" actId="20577"/>
          <ac:spMkLst>
            <pc:docMk/>
            <pc:sldMk cId="2901443693" sldId="1123"/>
            <ac:spMk id="6" creationId="{A38D4DFE-CCAF-0EF5-7E34-5031B181A441}"/>
          </ac:spMkLst>
        </pc:spChg>
        <pc:spChg chg="mod">
          <ac:chgData name="Scholz, Melanie" userId="6b69358c-88d0-4f73-b105-7fbb3b8fdde4" providerId="ADAL" clId="{965E678F-1C1E-44E9-9604-DEE2F1B94B2E}" dt="2024-05-27T10:08:34.351" v="19656" actId="1076"/>
          <ac:spMkLst>
            <pc:docMk/>
            <pc:sldMk cId="2901443693" sldId="1123"/>
            <ac:spMk id="12" creationId="{4997DED8-8513-1FC8-53F2-41AF4FB0584D}"/>
          </ac:spMkLst>
        </pc:spChg>
        <pc:picChg chg="mod">
          <ac:chgData name="Scholz, Melanie" userId="6b69358c-88d0-4f73-b105-7fbb3b8fdde4" providerId="ADAL" clId="{965E678F-1C1E-44E9-9604-DEE2F1B94B2E}" dt="2024-05-20T17:29:10.327" v="16981" actId="1038"/>
          <ac:picMkLst>
            <pc:docMk/>
            <pc:sldMk cId="2901443693" sldId="1123"/>
            <ac:picMk id="11" creationId="{8576E1AC-6C21-77E1-EAC7-9337C9AC3202}"/>
          </ac:picMkLst>
        </pc:picChg>
        <pc:picChg chg="mod">
          <ac:chgData name="Scholz, Melanie" userId="6b69358c-88d0-4f73-b105-7fbb3b8fdde4" providerId="ADAL" clId="{965E678F-1C1E-44E9-9604-DEE2F1B94B2E}" dt="2024-05-20T17:29:10.327" v="16981" actId="1038"/>
          <ac:picMkLst>
            <pc:docMk/>
            <pc:sldMk cId="2901443693" sldId="1123"/>
            <ac:picMk id="14" creationId="{64D93D83-AFCF-33DC-29B4-FFA1D7458264}"/>
          </ac:picMkLst>
        </pc:picChg>
      </pc:sldChg>
      <pc:sldChg chg="del">
        <pc:chgData name="Scholz, Melanie" userId="6b69358c-88d0-4f73-b105-7fbb3b8fdde4" providerId="ADAL" clId="{965E678F-1C1E-44E9-9604-DEE2F1B94B2E}" dt="2024-05-15T10:01:04.551" v="12371" actId="47"/>
        <pc:sldMkLst>
          <pc:docMk/>
          <pc:sldMk cId="3568797840" sldId="1124"/>
        </pc:sldMkLst>
      </pc:sldChg>
      <pc:sldChg chg="addSp modSp del mod">
        <pc:chgData name="Scholz, Melanie" userId="6b69358c-88d0-4f73-b105-7fbb3b8fdde4" providerId="ADAL" clId="{965E678F-1C1E-44E9-9604-DEE2F1B94B2E}" dt="2024-05-15T12:01:36.583" v="13295" actId="47"/>
        <pc:sldMkLst>
          <pc:docMk/>
          <pc:sldMk cId="1218620526" sldId="1125"/>
        </pc:sldMkLst>
        <pc:spChg chg="mod">
          <ac:chgData name="Scholz, Melanie" userId="6b69358c-88d0-4f73-b105-7fbb3b8fdde4" providerId="ADAL" clId="{965E678F-1C1E-44E9-9604-DEE2F1B94B2E}" dt="2024-05-15T11:03:01.300" v="12400" actId="1076"/>
          <ac:spMkLst>
            <pc:docMk/>
            <pc:sldMk cId="1218620526" sldId="1125"/>
            <ac:spMk id="8" creationId="{59FC5A07-DD18-683C-CB2D-BF97684CBE10}"/>
          </ac:spMkLst>
        </pc:spChg>
        <pc:spChg chg="mod">
          <ac:chgData name="Scholz, Melanie" userId="6b69358c-88d0-4f73-b105-7fbb3b8fdde4" providerId="ADAL" clId="{965E678F-1C1E-44E9-9604-DEE2F1B94B2E}" dt="2024-05-15T11:02:53.981" v="12398" actId="164"/>
          <ac:spMkLst>
            <pc:docMk/>
            <pc:sldMk cId="1218620526" sldId="1125"/>
            <ac:spMk id="13" creationId="{85709F11-3048-A885-7F20-3DE73916C592}"/>
          </ac:spMkLst>
        </pc:spChg>
        <pc:grpChg chg="add mod">
          <ac:chgData name="Scholz, Melanie" userId="6b69358c-88d0-4f73-b105-7fbb3b8fdde4" providerId="ADAL" clId="{965E678F-1C1E-44E9-9604-DEE2F1B94B2E}" dt="2024-05-15T11:02:53.981" v="12398" actId="164"/>
          <ac:grpSpMkLst>
            <pc:docMk/>
            <pc:sldMk cId="1218620526" sldId="1125"/>
            <ac:grpSpMk id="6" creationId="{8E45EE04-038F-96BC-CE11-3B5B6BCC0E53}"/>
          </ac:grpSpMkLst>
        </pc:grpChg>
        <pc:picChg chg="mod">
          <ac:chgData name="Scholz, Melanie" userId="6b69358c-88d0-4f73-b105-7fbb3b8fdde4" providerId="ADAL" clId="{965E678F-1C1E-44E9-9604-DEE2F1B94B2E}" dt="2024-05-15T11:02:53.981" v="12398" actId="164"/>
          <ac:picMkLst>
            <pc:docMk/>
            <pc:sldMk cId="1218620526" sldId="1125"/>
            <ac:picMk id="7" creationId="{B4A13513-72B1-CA4D-800F-7CA52AABC41D}"/>
          </ac:picMkLst>
        </pc:picChg>
        <pc:picChg chg="mod">
          <ac:chgData name="Scholz, Melanie" userId="6b69358c-88d0-4f73-b105-7fbb3b8fdde4" providerId="ADAL" clId="{965E678F-1C1E-44E9-9604-DEE2F1B94B2E}" dt="2024-05-15T11:02:57.915" v="12399" actId="1076"/>
          <ac:picMkLst>
            <pc:docMk/>
            <pc:sldMk cId="1218620526" sldId="1125"/>
            <ac:picMk id="9" creationId="{C98240FC-73E7-297F-0193-5569704BB14A}"/>
          </ac:picMkLst>
        </pc:picChg>
      </pc:sldChg>
      <pc:sldChg chg="addSp modSp mod ord modNotesTx">
        <pc:chgData name="Scholz, Melanie" userId="6b69358c-88d0-4f73-b105-7fbb3b8fdde4" providerId="ADAL" clId="{965E678F-1C1E-44E9-9604-DEE2F1B94B2E}" dt="2024-05-25T15:35:07.821" v="18878" actId="20577"/>
        <pc:sldMkLst>
          <pc:docMk/>
          <pc:sldMk cId="3129807088" sldId="1129"/>
        </pc:sldMkLst>
        <pc:spChg chg="mod">
          <ac:chgData name="Scholz, Melanie" userId="6b69358c-88d0-4f73-b105-7fbb3b8fdde4" providerId="ADAL" clId="{965E678F-1C1E-44E9-9604-DEE2F1B94B2E}" dt="2024-05-15T08:57:36.888" v="11426" actId="20577"/>
          <ac:spMkLst>
            <pc:docMk/>
            <pc:sldMk cId="3129807088" sldId="1129"/>
            <ac:spMk id="2" creationId="{45647D59-4D7F-AC2F-B3B8-70E84E5AD44A}"/>
          </ac:spMkLst>
        </pc:spChg>
        <pc:spChg chg="add mod">
          <ac:chgData name="Scholz, Melanie" userId="6b69358c-88d0-4f73-b105-7fbb3b8fdde4" providerId="ADAL" clId="{965E678F-1C1E-44E9-9604-DEE2F1B94B2E}" dt="2024-05-15T08:57:20.939" v="11416" actId="20577"/>
          <ac:spMkLst>
            <pc:docMk/>
            <pc:sldMk cId="3129807088" sldId="1129"/>
            <ac:spMk id="9" creationId="{3728439F-EFA7-20B6-9AD8-28A6E6918EDE}"/>
          </ac:spMkLst>
        </pc:spChg>
        <pc:spChg chg="mod">
          <ac:chgData name="Scholz, Melanie" userId="6b69358c-88d0-4f73-b105-7fbb3b8fdde4" providerId="ADAL" clId="{965E678F-1C1E-44E9-9604-DEE2F1B94B2E}" dt="2024-04-18T10:21:04.193" v="461" actId="20577"/>
          <ac:spMkLst>
            <pc:docMk/>
            <pc:sldMk cId="3129807088" sldId="1129"/>
            <ac:spMk id="10" creationId="{9F45C735-A9BA-D2D3-5DC8-B889ADF43262}"/>
          </ac:spMkLst>
        </pc:spChg>
      </pc:sldChg>
      <pc:sldChg chg="addSp modSp new del mod">
        <pc:chgData name="Scholz, Melanie" userId="6b69358c-88d0-4f73-b105-7fbb3b8fdde4" providerId="ADAL" clId="{965E678F-1C1E-44E9-9604-DEE2F1B94B2E}" dt="2024-04-18T09:43:27.064" v="133" actId="47"/>
        <pc:sldMkLst>
          <pc:docMk/>
          <pc:sldMk cId="538762508" sldId="1130"/>
        </pc:sldMkLst>
        <pc:spChg chg="mod">
          <ac:chgData name="Scholz, Melanie" userId="6b69358c-88d0-4f73-b105-7fbb3b8fdde4" providerId="ADAL" clId="{965E678F-1C1E-44E9-9604-DEE2F1B94B2E}" dt="2024-04-18T09:39:39.237" v="116" actId="6549"/>
          <ac:spMkLst>
            <pc:docMk/>
            <pc:sldMk cId="538762508" sldId="1130"/>
            <ac:spMk id="2" creationId="{7F17BB73-5C5E-6D69-E590-CF3CE9DA001C}"/>
          </ac:spMkLst>
        </pc:spChg>
        <pc:spChg chg="add mod">
          <ac:chgData name="Scholz, Melanie" userId="6b69358c-88d0-4f73-b105-7fbb3b8fdde4" providerId="ADAL" clId="{965E678F-1C1E-44E9-9604-DEE2F1B94B2E}" dt="2024-04-18T09:39:53.453" v="128" actId="20577"/>
          <ac:spMkLst>
            <pc:docMk/>
            <pc:sldMk cId="538762508" sldId="1130"/>
            <ac:spMk id="5" creationId="{E34B7442-B2F5-BF38-387F-E95A10098E68}"/>
          </ac:spMkLst>
        </pc:spChg>
      </pc:sldChg>
      <pc:sldChg chg="modSp new del mod">
        <pc:chgData name="Scholz, Melanie" userId="6b69358c-88d0-4f73-b105-7fbb3b8fdde4" providerId="ADAL" clId="{965E678F-1C1E-44E9-9604-DEE2F1B94B2E}" dt="2024-05-15T07:29:43.746" v="10556" actId="47"/>
        <pc:sldMkLst>
          <pc:docMk/>
          <pc:sldMk cId="1328573170" sldId="1130"/>
        </pc:sldMkLst>
        <pc:spChg chg="mod">
          <ac:chgData name="Scholz, Melanie" userId="6b69358c-88d0-4f73-b105-7fbb3b8fdde4" providerId="ADAL" clId="{965E678F-1C1E-44E9-9604-DEE2F1B94B2E}" dt="2024-04-18T10:27:56.772" v="568" actId="20577"/>
          <ac:spMkLst>
            <pc:docMk/>
            <pc:sldMk cId="1328573170" sldId="1130"/>
            <ac:spMk id="2" creationId="{66701680-D193-2B1D-950E-91FC4F75A11F}"/>
          </ac:spMkLst>
        </pc:spChg>
      </pc:sldChg>
      <pc:sldChg chg="addSp delSp modSp new mod ord modNotesTx">
        <pc:chgData name="Scholz, Melanie" userId="6b69358c-88d0-4f73-b105-7fbb3b8fdde4" providerId="ADAL" clId="{965E678F-1C1E-44E9-9604-DEE2F1B94B2E}" dt="2024-05-27T10:59:09.917" v="19748" actId="113"/>
        <pc:sldMkLst>
          <pc:docMk/>
          <pc:sldMk cId="2514049603" sldId="1131"/>
        </pc:sldMkLst>
        <pc:spChg chg="mod">
          <ac:chgData name="Scholz, Melanie" userId="6b69358c-88d0-4f73-b105-7fbb3b8fdde4" providerId="ADAL" clId="{965E678F-1C1E-44E9-9604-DEE2F1B94B2E}" dt="2024-05-15T07:30:18.803" v="10575" actId="20577"/>
          <ac:spMkLst>
            <pc:docMk/>
            <pc:sldMk cId="2514049603" sldId="1131"/>
            <ac:spMk id="2" creationId="{7BE51D69-0AB8-372F-C0A9-88C23D48B69F}"/>
          </ac:spMkLst>
        </pc:spChg>
        <pc:spChg chg="del">
          <ac:chgData name="Scholz, Melanie" userId="6b69358c-88d0-4f73-b105-7fbb3b8fdde4" providerId="ADAL" clId="{965E678F-1C1E-44E9-9604-DEE2F1B94B2E}" dt="2024-04-18T09:46:34.314" v="163" actId="478"/>
          <ac:spMkLst>
            <pc:docMk/>
            <pc:sldMk cId="2514049603" sldId="1131"/>
            <ac:spMk id="3" creationId="{54606268-CE61-F6BA-6642-394F6F419BB5}"/>
          </ac:spMkLst>
        </pc:spChg>
        <pc:spChg chg="add mod">
          <ac:chgData name="Scholz, Melanie" userId="6b69358c-88d0-4f73-b105-7fbb3b8fdde4" providerId="ADAL" clId="{965E678F-1C1E-44E9-9604-DEE2F1B94B2E}" dt="2024-04-29T11:17:44.972" v="7405" actId="114"/>
          <ac:spMkLst>
            <pc:docMk/>
            <pc:sldMk cId="2514049603" sldId="1131"/>
            <ac:spMk id="7" creationId="{07D58BEF-A865-DC5A-8D63-95673A75C801}"/>
          </ac:spMkLst>
        </pc:spChg>
        <pc:spChg chg="add mod">
          <ac:chgData name="Scholz, Melanie" userId="6b69358c-88d0-4f73-b105-7fbb3b8fdde4" providerId="ADAL" clId="{965E678F-1C1E-44E9-9604-DEE2F1B94B2E}" dt="2024-04-29T11:17:53.559" v="7406" actId="114"/>
          <ac:spMkLst>
            <pc:docMk/>
            <pc:sldMk cId="2514049603" sldId="1131"/>
            <ac:spMk id="8" creationId="{EA7D20AF-89A9-A89F-2DA0-B6988A0F3990}"/>
          </ac:spMkLst>
        </pc:spChg>
        <pc:spChg chg="add mod">
          <ac:chgData name="Scholz, Melanie" userId="6b69358c-88d0-4f73-b105-7fbb3b8fdde4" providerId="ADAL" clId="{965E678F-1C1E-44E9-9604-DEE2F1B94B2E}" dt="2024-05-15T08:56:26.022" v="11388" actId="1035"/>
          <ac:spMkLst>
            <pc:docMk/>
            <pc:sldMk cId="2514049603" sldId="1131"/>
            <ac:spMk id="9" creationId="{C1CD143A-E6EE-99D6-A4DD-0A0F2F63F00B}"/>
          </ac:spMkLst>
        </pc:spChg>
        <pc:spChg chg="add mod">
          <ac:chgData name="Scholz, Melanie" userId="6b69358c-88d0-4f73-b105-7fbb3b8fdde4" providerId="ADAL" clId="{965E678F-1C1E-44E9-9604-DEE2F1B94B2E}" dt="2024-04-29T11:16:39.280" v="7393" actId="2711"/>
          <ac:spMkLst>
            <pc:docMk/>
            <pc:sldMk cId="2514049603" sldId="1131"/>
            <ac:spMk id="10" creationId="{2BE875A1-4BFD-109A-6DCA-CC4841E3E1B9}"/>
          </ac:spMkLst>
        </pc:spChg>
        <pc:spChg chg="add mod">
          <ac:chgData name="Scholz, Melanie" userId="6b69358c-88d0-4f73-b105-7fbb3b8fdde4" providerId="ADAL" clId="{965E678F-1C1E-44E9-9604-DEE2F1B94B2E}" dt="2024-04-29T11:16:28.040" v="7392" actId="2711"/>
          <ac:spMkLst>
            <pc:docMk/>
            <pc:sldMk cId="2514049603" sldId="1131"/>
            <ac:spMk id="11" creationId="{85454A99-1640-5A08-9996-76F93365EB53}"/>
          </ac:spMkLst>
        </pc:spChg>
        <pc:spChg chg="add mod">
          <ac:chgData name="Scholz, Melanie" userId="6b69358c-88d0-4f73-b105-7fbb3b8fdde4" providerId="ADAL" clId="{965E678F-1C1E-44E9-9604-DEE2F1B94B2E}" dt="2024-04-29T11:17:39.210" v="7404" actId="2711"/>
          <ac:spMkLst>
            <pc:docMk/>
            <pc:sldMk cId="2514049603" sldId="1131"/>
            <ac:spMk id="12" creationId="{AD493176-E226-3D2E-DB28-0A6A7AFC320E}"/>
          </ac:spMkLst>
        </pc:spChg>
        <pc:spChg chg="add mod">
          <ac:chgData name="Scholz, Melanie" userId="6b69358c-88d0-4f73-b105-7fbb3b8fdde4" providerId="ADAL" clId="{965E678F-1C1E-44E9-9604-DEE2F1B94B2E}" dt="2024-04-29T11:17:25.078" v="7403" actId="255"/>
          <ac:spMkLst>
            <pc:docMk/>
            <pc:sldMk cId="2514049603" sldId="1131"/>
            <ac:spMk id="13" creationId="{888E0934-A1B8-C0C6-16F4-9C2A9D00C70E}"/>
          </ac:spMkLst>
        </pc:spChg>
        <pc:spChg chg="add mod">
          <ac:chgData name="Scholz, Melanie" userId="6b69358c-88d0-4f73-b105-7fbb3b8fdde4" providerId="ADAL" clId="{965E678F-1C1E-44E9-9604-DEE2F1B94B2E}" dt="2024-04-18T11:21:53.303" v="1227" actId="20577"/>
          <ac:spMkLst>
            <pc:docMk/>
            <pc:sldMk cId="2514049603" sldId="1131"/>
            <ac:spMk id="21" creationId="{E6BE1F94-6F7A-73C0-F96D-0D57B5FAAA2B}"/>
          </ac:spMkLst>
        </pc:spChg>
        <pc:spChg chg="add mod">
          <ac:chgData name="Scholz, Melanie" userId="6b69358c-88d0-4f73-b105-7fbb3b8fdde4" providerId="ADAL" clId="{965E678F-1C1E-44E9-9604-DEE2F1B94B2E}" dt="2024-04-18T09:49:48.489" v="242" actId="1076"/>
          <ac:spMkLst>
            <pc:docMk/>
            <pc:sldMk cId="2514049603" sldId="1131"/>
            <ac:spMk id="22" creationId="{9F03CF6D-9247-F714-9D6F-AB6252D8997F}"/>
          </ac:spMkLst>
        </pc:spChg>
        <pc:spChg chg="add mod">
          <ac:chgData name="Scholz, Melanie" userId="6b69358c-88d0-4f73-b105-7fbb3b8fdde4" providerId="ADAL" clId="{965E678F-1C1E-44E9-9604-DEE2F1B94B2E}" dt="2024-05-15T08:01:47.426" v="11181" actId="20577"/>
          <ac:spMkLst>
            <pc:docMk/>
            <pc:sldMk cId="2514049603" sldId="1131"/>
            <ac:spMk id="23" creationId="{B51BD476-52FB-1F6B-8291-93A4BD9FFA45}"/>
          </ac:spMkLst>
        </pc:spChg>
        <pc:picChg chg="add mod">
          <ac:chgData name="Scholz, Melanie" userId="6b69358c-88d0-4f73-b105-7fbb3b8fdde4" providerId="ADAL" clId="{965E678F-1C1E-44E9-9604-DEE2F1B94B2E}" dt="2024-04-18T11:25:33.907" v="1382" actId="108"/>
          <ac:picMkLst>
            <pc:docMk/>
            <pc:sldMk cId="2514049603" sldId="1131"/>
            <ac:picMk id="6" creationId="{836D78A5-7257-A827-0A41-A581097CFCBD}"/>
          </ac:picMkLst>
        </pc:picChg>
        <pc:picChg chg="add mod">
          <ac:chgData name="Scholz, Melanie" userId="6b69358c-88d0-4f73-b105-7fbb3b8fdde4" providerId="ADAL" clId="{965E678F-1C1E-44E9-9604-DEE2F1B94B2E}" dt="2024-04-18T11:25:28.805" v="1381" actId="108"/>
          <ac:picMkLst>
            <pc:docMk/>
            <pc:sldMk cId="2514049603" sldId="1131"/>
            <ac:picMk id="14" creationId="{5FDA450C-6058-21A2-6944-1F231EB7C78C}"/>
          </ac:picMkLst>
        </pc:picChg>
        <pc:picChg chg="add mod">
          <ac:chgData name="Scholz, Melanie" userId="6b69358c-88d0-4f73-b105-7fbb3b8fdde4" providerId="ADAL" clId="{965E678F-1C1E-44E9-9604-DEE2F1B94B2E}" dt="2024-04-18T11:25:36.788" v="1383" actId="108"/>
          <ac:picMkLst>
            <pc:docMk/>
            <pc:sldMk cId="2514049603" sldId="1131"/>
            <ac:picMk id="15" creationId="{B28B63A7-448A-AA3F-BFF8-CCB82CB59C4C}"/>
          </ac:picMkLst>
        </pc:picChg>
        <pc:picChg chg="add mod">
          <ac:chgData name="Scholz, Melanie" userId="6b69358c-88d0-4f73-b105-7fbb3b8fdde4" providerId="ADAL" clId="{965E678F-1C1E-44E9-9604-DEE2F1B94B2E}" dt="2024-04-18T11:25:17.158" v="1380" actId="11530"/>
          <ac:picMkLst>
            <pc:docMk/>
            <pc:sldMk cId="2514049603" sldId="1131"/>
            <ac:picMk id="16" creationId="{F2DCEA58-C8D4-5656-84A1-687F3E843736}"/>
          </ac:picMkLst>
        </pc:picChg>
        <pc:picChg chg="add mod">
          <ac:chgData name="Scholz, Melanie" userId="6b69358c-88d0-4f73-b105-7fbb3b8fdde4" providerId="ADAL" clId="{965E678F-1C1E-44E9-9604-DEE2F1B94B2E}" dt="2024-04-18T11:25:39.598" v="1384" actId="108"/>
          <ac:picMkLst>
            <pc:docMk/>
            <pc:sldMk cId="2514049603" sldId="1131"/>
            <ac:picMk id="17" creationId="{05ACFDE6-7623-65F5-3393-EC9552040686}"/>
          </ac:picMkLst>
        </pc:picChg>
        <pc:picChg chg="add mod">
          <ac:chgData name="Scholz, Melanie" userId="6b69358c-88d0-4f73-b105-7fbb3b8fdde4" providerId="ADAL" clId="{965E678F-1C1E-44E9-9604-DEE2F1B94B2E}" dt="2024-04-18T11:25:42.558" v="1385" actId="108"/>
          <ac:picMkLst>
            <pc:docMk/>
            <pc:sldMk cId="2514049603" sldId="1131"/>
            <ac:picMk id="18" creationId="{F9D4FB30-199D-A064-2D50-9BC2721287F8}"/>
          </ac:picMkLst>
        </pc:picChg>
        <pc:picChg chg="add mod">
          <ac:chgData name="Scholz, Melanie" userId="6b69358c-88d0-4f73-b105-7fbb3b8fdde4" providerId="ADAL" clId="{965E678F-1C1E-44E9-9604-DEE2F1B94B2E}" dt="2024-04-18T11:25:45.563" v="1386" actId="108"/>
          <ac:picMkLst>
            <pc:docMk/>
            <pc:sldMk cId="2514049603" sldId="1131"/>
            <ac:picMk id="19" creationId="{BD6523B2-AA74-952E-DDF3-AA791F7624E0}"/>
          </ac:picMkLst>
        </pc:picChg>
      </pc:sldChg>
      <pc:sldChg chg="addSp delSp modSp new mod ord modNotesTx">
        <pc:chgData name="Scholz, Melanie" userId="6b69358c-88d0-4f73-b105-7fbb3b8fdde4" providerId="ADAL" clId="{965E678F-1C1E-44E9-9604-DEE2F1B94B2E}" dt="2024-05-25T15:36:09.056" v="18934" actId="20577"/>
        <pc:sldMkLst>
          <pc:docMk/>
          <pc:sldMk cId="2135036321" sldId="1132"/>
        </pc:sldMkLst>
        <pc:spChg chg="mod">
          <ac:chgData name="Scholz, Melanie" userId="6b69358c-88d0-4f73-b105-7fbb3b8fdde4" providerId="ADAL" clId="{965E678F-1C1E-44E9-9604-DEE2F1B94B2E}" dt="2024-04-18T09:53:54.254" v="401" actId="20577"/>
          <ac:spMkLst>
            <pc:docMk/>
            <pc:sldMk cId="2135036321" sldId="1132"/>
            <ac:spMk id="2" creationId="{288B8067-FBE3-B881-D5B0-08EDAF029FB6}"/>
          </ac:spMkLst>
        </pc:spChg>
        <pc:spChg chg="mod">
          <ac:chgData name="Scholz, Melanie" userId="6b69358c-88d0-4f73-b105-7fbb3b8fdde4" providerId="ADAL" clId="{965E678F-1C1E-44E9-9604-DEE2F1B94B2E}" dt="2024-04-18T10:00:38.373" v="426" actId="123"/>
          <ac:spMkLst>
            <pc:docMk/>
            <pc:sldMk cId="2135036321" sldId="1132"/>
            <ac:spMk id="3" creationId="{1D1060CB-EAD4-A1BE-6F77-AB7845F41ABA}"/>
          </ac:spMkLst>
        </pc:spChg>
        <pc:spChg chg="add mod">
          <ac:chgData name="Scholz, Melanie" userId="6b69358c-88d0-4f73-b105-7fbb3b8fdde4" providerId="ADAL" clId="{965E678F-1C1E-44E9-9604-DEE2F1B94B2E}" dt="2024-04-18T09:59:03.958" v="415" actId="20577"/>
          <ac:spMkLst>
            <pc:docMk/>
            <pc:sldMk cId="2135036321" sldId="1132"/>
            <ac:spMk id="8" creationId="{D89E6C47-FBE5-D741-D37B-86986497FA22}"/>
          </ac:spMkLst>
        </pc:spChg>
        <pc:spChg chg="add mod">
          <ac:chgData name="Scholz, Melanie" userId="6b69358c-88d0-4f73-b105-7fbb3b8fdde4" providerId="ADAL" clId="{965E678F-1C1E-44E9-9604-DEE2F1B94B2E}" dt="2024-04-18T11:23:44.440" v="1374" actId="207"/>
          <ac:spMkLst>
            <pc:docMk/>
            <pc:sldMk cId="2135036321" sldId="1132"/>
            <ac:spMk id="9" creationId="{0319BE00-E922-D51E-11AB-61703541CE8C}"/>
          </ac:spMkLst>
        </pc:spChg>
        <pc:spChg chg="add mod">
          <ac:chgData name="Scholz, Melanie" userId="6b69358c-88d0-4f73-b105-7fbb3b8fdde4" providerId="ADAL" clId="{965E678F-1C1E-44E9-9604-DEE2F1B94B2E}" dt="2024-05-15T08:39:10.815" v="11270" actId="20577"/>
          <ac:spMkLst>
            <pc:docMk/>
            <pc:sldMk cId="2135036321" sldId="1132"/>
            <ac:spMk id="10" creationId="{6AC59030-782F-B1EA-392B-8D74B9B704A0}"/>
          </ac:spMkLst>
        </pc:spChg>
        <pc:spChg chg="add del mod">
          <ac:chgData name="Scholz, Melanie" userId="6b69358c-88d0-4f73-b105-7fbb3b8fdde4" providerId="ADAL" clId="{965E678F-1C1E-44E9-9604-DEE2F1B94B2E}" dt="2024-05-15T08:11:00.838" v="11242" actId="21"/>
          <ac:spMkLst>
            <pc:docMk/>
            <pc:sldMk cId="2135036321" sldId="1132"/>
            <ac:spMk id="12" creationId="{F333A737-A4E1-791F-6B47-49E8C194FB13}"/>
          </ac:spMkLst>
        </pc:spChg>
        <pc:picChg chg="add mod">
          <ac:chgData name="Scholz, Melanie" userId="6b69358c-88d0-4f73-b105-7fbb3b8fdde4" providerId="ADAL" clId="{965E678F-1C1E-44E9-9604-DEE2F1B94B2E}" dt="2024-04-18T11:26:11.521" v="1388" actId="11530"/>
          <ac:picMkLst>
            <pc:docMk/>
            <pc:sldMk cId="2135036321" sldId="1132"/>
            <ac:picMk id="7" creationId="{50B007C5-1DBD-FA83-3373-F6AE96987703}"/>
          </ac:picMkLst>
        </pc:picChg>
        <pc:picChg chg="add del mod">
          <ac:chgData name="Scholz, Melanie" userId="6b69358c-88d0-4f73-b105-7fbb3b8fdde4" providerId="ADAL" clId="{965E678F-1C1E-44E9-9604-DEE2F1B94B2E}" dt="2024-05-15T08:11:00.838" v="11242" actId="21"/>
          <ac:picMkLst>
            <pc:docMk/>
            <pc:sldMk cId="2135036321" sldId="1132"/>
            <ac:picMk id="11" creationId="{DBD75E56-1292-E056-09B8-FB71EFC6AA6F}"/>
          </ac:picMkLst>
        </pc:picChg>
      </pc:sldChg>
      <pc:sldChg chg="addSp modSp new mod ord modShow">
        <pc:chgData name="Scholz, Melanie" userId="6b69358c-88d0-4f73-b105-7fbb3b8fdde4" providerId="ADAL" clId="{965E678F-1C1E-44E9-9604-DEE2F1B94B2E}" dt="2024-05-21T10:11:25.796" v="18111" actId="20577"/>
        <pc:sldMkLst>
          <pc:docMk/>
          <pc:sldMk cId="2462921109" sldId="1133"/>
        </pc:sldMkLst>
        <pc:spChg chg="mod">
          <ac:chgData name="Scholz, Melanie" userId="6b69358c-88d0-4f73-b105-7fbb3b8fdde4" providerId="ADAL" clId="{965E678F-1C1E-44E9-9604-DEE2F1B94B2E}" dt="2024-05-21T10:11:25.796" v="18111" actId="20577"/>
          <ac:spMkLst>
            <pc:docMk/>
            <pc:sldMk cId="2462921109" sldId="1133"/>
            <ac:spMk id="2" creationId="{D6F4AC05-DEDE-E47F-7A16-9E0F311CADAA}"/>
          </ac:spMkLst>
        </pc:spChg>
        <pc:spChg chg="add mod">
          <ac:chgData name="Scholz, Melanie" userId="6b69358c-88d0-4f73-b105-7fbb3b8fdde4" providerId="ADAL" clId="{965E678F-1C1E-44E9-9604-DEE2F1B94B2E}" dt="2024-05-15T07:38:25.761" v="10747" actId="6549"/>
          <ac:spMkLst>
            <pc:docMk/>
            <pc:sldMk cId="2462921109" sldId="1133"/>
            <ac:spMk id="3" creationId="{BA173F3E-D778-368F-EA42-0A40F260FEB3}"/>
          </ac:spMkLst>
        </pc:spChg>
        <pc:spChg chg="add mod">
          <ac:chgData name="Scholz, Melanie" userId="6b69358c-88d0-4f73-b105-7fbb3b8fdde4" providerId="ADAL" clId="{965E678F-1C1E-44E9-9604-DEE2F1B94B2E}" dt="2024-05-15T07:38:04.662" v="10745"/>
          <ac:spMkLst>
            <pc:docMk/>
            <pc:sldMk cId="2462921109" sldId="1133"/>
            <ac:spMk id="4" creationId="{F8C09913-7FD0-7111-A157-51A10E5602EF}"/>
          </ac:spMkLst>
        </pc:spChg>
      </pc:sldChg>
      <pc:sldChg chg="addSp modSp new del mod ord modNotesTx">
        <pc:chgData name="Scholz, Melanie" userId="6b69358c-88d0-4f73-b105-7fbb3b8fdde4" providerId="ADAL" clId="{965E678F-1C1E-44E9-9604-DEE2F1B94B2E}" dt="2024-05-15T12:02:05.628" v="13296" actId="47"/>
        <pc:sldMkLst>
          <pc:docMk/>
          <pc:sldMk cId="2703614169" sldId="1134"/>
        </pc:sldMkLst>
        <pc:spChg chg="mod">
          <ac:chgData name="Scholz, Melanie" userId="6b69358c-88d0-4f73-b105-7fbb3b8fdde4" providerId="ADAL" clId="{965E678F-1C1E-44E9-9604-DEE2F1B94B2E}" dt="2024-04-18T11:57:46.930" v="1702" actId="20577"/>
          <ac:spMkLst>
            <pc:docMk/>
            <pc:sldMk cId="2703614169" sldId="1134"/>
            <ac:spMk id="2" creationId="{920F8024-BC6E-08AD-F1B6-0A68154AD555}"/>
          </ac:spMkLst>
        </pc:spChg>
        <pc:spChg chg="add mod">
          <ac:chgData name="Scholz, Melanie" userId="6b69358c-88d0-4f73-b105-7fbb3b8fdde4" providerId="ADAL" clId="{965E678F-1C1E-44E9-9604-DEE2F1B94B2E}" dt="2024-04-18T10:23:18.762" v="533" actId="207"/>
          <ac:spMkLst>
            <pc:docMk/>
            <pc:sldMk cId="2703614169" sldId="1134"/>
            <ac:spMk id="6" creationId="{3731DA35-99ED-315C-8DA0-4CC9C7D136C0}"/>
          </ac:spMkLst>
        </pc:spChg>
        <pc:spChg chg="add mod">
          <ac:chgData name="Scholz, Melanie" userId="6b69358c-88d0-4f73-b105-7fbb3b8fdde4" providerId="ADAL" clId="{965E678F-1C1E-44E9-9604-DEE2F1B94B2E}" dt="2024-04-18T10:21:19.188" v="466" actId="1076"/>
          <ac:spMkLst>
            <pc:docMk/>
            <pc:sldMk cId="2703614169" sldId="1134"/>
            <ac:spMk id="9" creationId="{CFDF354B-9264-85D6-6273-9204C6F57F2D}"/>
          </ac:spMkLst>
        </pc:spChg>
        <pc:picChg chg="add mod">
          <ac:chgData name="Scholz, Melanie" userId="6b69358c-88d0-4f73-b105-7fbb3b8fdde4" providerId="ADAL" clId="{965E678F-1C1E-44E9-9604-DEE2F1B94B2E}" dt="2024-04-24T06:14:16.146" v="1770" actId="1076"/>
          <ac:picMkLst>
            <pc:docMk/>
            <pc:sldMk cId="2703614169" sldId="1134"/>
            <ac:picMk id="7" creationId="{B565AB86-D71D-2D4A-857B-23B76B42D656}"/>
          </ac:picMkLst>
        </pc:picChg>
      </pc:sldChg>
      <pc:sldChg chg="addSp delSp modSp new del mod ord modShow modNotesTx">
        <pc:chgData name="Scholz, Melanie" userId="6b69358c-88d0-4f73-b105-7fbb3b8fdde4" providerId="ADAL" clId="{965E678F-1C1E-44E9-9604-DEE2F1B94B2E}" dt="2024-05-18T08:49:18.115" v="14943" actId="47"/>
        <pc:sldMkLst>
          <pc:docMk/>
          <pc:sldMk cId="2601845056" sldId="1135"/>
        </pc:sldMkLst>
        <pc:spChg chg="mod">
          <ac:chgData name="Scholz, Melanie" userId="6b69358c-88d0-4f73-b105-7fbb3b8fdde4" providerId="ADAL" clId="{965E678F-1C1E-44E9-9604-DEE2F1B94B2E}" dt="2024-04-18T10:28:06.171" v="583" actId="20577"/>
          <ac:spMkLst>
            <pc:docMk/>
            <pc:sldMk cId="2601845056" sldId="1135"/>
            <ac:spMk id="2" creationId="{A7FEF05D-CE7E-21FC-CC5C-ABF6C35D95CC}"/>
          </ac:spMkLst>
        </pc:spChg>
        <pc:spChg chg="mod">
          <ac:chgData name="Scholz, Melanie" userId="6b69358c-88d0-4f73-b105-7fbb3b8fdde4" providerId="ADAL" clId="{965E678F-1C1E-44E9-9604-DEE2F1B94B2E}" dt="2024-04-18T11:20:40.912" v="1203" actId="20577"/>
          <ac:spMkLst>
            <pc:docMk/>
            <pc:sldMk cId="2601845056" sldId="1135"/>
            <ac:spMk id="3" creationId="{72025058-4A10-8831-5BE4-B715E253DF75}"/>
          </ac:spMkLst>
        </pc:spChg>
        <pc:spChg chg="add mod">
          <ac:chgData name="Scholz, Melanie" userId="6b69358c-88d0-4f73-b105-7fbb3b8fdde4" providerId="ADAL" clId="{965E678F-1C1E-44E9-9604-DEE2F1B94B2E}" dt="2024-04-18T11:20:37.199" v="1202" actId="1038"/>
          <ac:spMkLst>
            <pc:docMk/>
            <pc:sldMk cId="2601845056" sldId="1135"/>
            <ac:spMk id="6" creationId="{904A2845-5C43-E1D0-63B1-5F834E51406A}"/>
          </ac:spMkLst>
        </pc:spChg>
        <pc:spChg chg="add mod">
          <ac:chgData name="Scholz, Melanie" userId="6b69358c-88d0-4f73-b105-7fbb3b8fdde4" providerId="ADAL" clId="{965E678F-1C1E-44E9-9604-DEE2F1B94B2E}" dt="2024-04-18T11:20:37.199" v="1202" actId="1038"/>
          <ac:spMkLst>
            <pc:docMk/>
            <pc:sldMk cId="2601845056" sldId="1135"/>
            <ac:spMk id="7" creationId="{C49EB63F-9DD2-1D97-7A36-1C7754164822}"/>
          </ac:spMkLst>
        </pc:spChg>
        <pc:spChg chg="add mod">
          <ac:chgData name="Scholz, Melanie" userId="6b69358c-88d0-4f73-b105-7fbb3b8fdde4" providerId="ADAL" clId="{965E678F-1C1E-44E9-9604-DEE2F1B94B2E}" dt="2024-04-18T11:20:37.199" v="1202" actId="1038"/>
          <ac:spMkLst>
            <pc:docMk/>
            <pc:sldMk cId="2601845056" sldId="1135"/>
            <ac:spMk id="8" creationId="{E094CB40-B3EE-CC62-B032-1F5D68D33FF3}"/>
          </ac:spMkLst>
        </pc:spChg>
        <pc:spChg chg="add mod">
          <ac:chgData name="Scholz, Melanie" userId="6b69358c-88d0-4f73-b105-7fbb3b8fdde4" providerId="ADAL" clId="{965E678F-1C1E-44E9-9604-DEE2F1B94B2E}" dt="2024-04-18T11:20:52.290" v="1205" actId="1076"/>
          <ac:spMkLst>
            <pc:docMk/>
            <pc:sldMk cId="2601845056" sldId="1135"/>
            <ac:spMk id="9" creationId="{9FDFB9E4-23A1-0335-1393-69993102DFAE}"/>
          </ac:spMkLst>
        </pc:spChg>
        <pc:spChg chg="add mod">
          <ac:chgData name="Scholz, Melanie" userId="6b69358c-88d0-4f73-b105-7fbb3b8fdde4" providerId="ADAL" clId="{965E678F-1C1E-44E9-9604-DEE2F1B94B2E}" dt="2024-04-18T11:20:49.118" v="1204" actId="1076"/>
          <ac:spMkLst>
            <pc:docMk/>
            <pc:sldMk cId="2601845056" sldId="1135"/>
            <ac:spMk id="10" creationId="{7404D7AE-C3F3-AFE7-4450-E295CF7D1139}"/>
          </ac:spMkLst>
        </pc:spChg>
        <pc:spChg chg="add mod">
          <ac:chgData name="Scholz, Melanie" userId="6b69358c-88d0-4f73-b105-7fbb3b8fdde4" providerId="ADAL" clId="{965E678F-1C1E-44E9-9604-DEE2F1B94B2E}" dt="2024-04-18T11:15:34.261" v="1142"/>
          <ac:spMkLst>
            <pc:docMk/>
            <pc:sldMk cId="2601845056" sldId="1135"/>
            <ac:spMk id="11" creationId="{5232D852-486B-467B-480D-8E9A7FF1E7F5}"/>
          </ac:spMkLst>
        </pc:spChg>
        <pc:spChg chg="add mod">
          <ac:chgData name="Scholz, Melanie" userId="6b69358c-88d0-4f73-b105-7fbb3b8fdde4" providerId="ADAL" clId="{965E678F-1C1E-44E9-9604-DEE2F1B94B2E}" dt="2024-04-18T11:22:34.231" v="1288" actId="20577"/>
          <ac:spMkLst>
            <pc:docMk/>
            <pc:sldMk cId="2601845056" sldId="1135"/>
            <ac:spMk id="12" creationId="{D6B38BB1-5FCE-42E8-42B4-F5885A6D5D5E}"/>
          </ac:spMkLst>
        </pc:spChg>
        <pc:spChg chg="add mod">
          <ac:chgData name="Scholz, Melanie" userId="6b69358c-88d0-4f73-b105-7fbb3b8fdde4" providerId="ADAL" clId="{965E678F-1C1E-44E9-9604-DEE2F1B94B2E}" dt="2024-04-18T11:22:53.380" v="1289" actId="14100"/>
          <ac:spMkLst>
            <pc:docMk/>
            <pc:sldMk cId="2601845056" sldId="1135"/>
            <ac:spMk id="15" creationId="{AA3D78D3-2CEF-8C6B-9D4B-960611F53D0A}"/>
          </ac:spMkLst>
        </pc:spChg>
        <pc:spChg chg="add del mod">
          <ac:chgData name="Scholz, Melanie" userId="6b69358c-88d0-4f73-b105-7fbb3b8fdde4" providerId="ADAL" clId="{965E678F-1C1E-44E9-9604-DEE2F1B94B2E}" dt="2024-04-18T11:23:07.647" v="1370" actId="478"/>
          <ac:spMkLst>
            <pc:docMk/>
            <pc:sldMk cId="2601845056" sldId="1135"/>
            <ac:spMk id="16" creationId="{E8F62815-B8BB-08C3-ABD0-6CF7CD405B23}"/>
          </ac:spMkLst>
        </pc:spChg>
        <pc:spChg chg="add mod">
          <ac:chgData name="Scholz, Melanie" userId="6b69358c-88d0-4f73-b105-7fbb3b8fdde4" providerId="ADAL" clId="{965E678F-1C1E-44E9-9604-DEE2F1B94B2E}" dt="2024-04-18T11:24:33.623" v="1378" actId="207"/>
          <ac:spMkLst>
            <pc:docMk/>
            <pc:sldMk cId="2601845056" sldId="1135"/>
            <ac:spMk id="17" creationId="{CAEBEA23-B237-7CB0-FF38-5F55BBFBD521}"/>
          </ac:spMkLst>
        </pc:spChg>
        <pc:picChg chg="add mod ord">
          <ac:chgData name="Scholz, Melanie" userId="6b69358c-88d0-4f73-b105-7fbb3b8fdde4" providerId="ADAL" clId="{965E678F-1C1E-44E9-9604-DEE2F1B94B2E}" dt="2024-04-18T11:26:54.555" v="1393" actId="11530"/>
          <ac:picMkLst>
            <pc:docMk/>
            <pc:sldMk cId="2601845056" sldId="1135"/>
            <ac:picMk id="14" creationId="{98CFEBAB-9AFE-4E1D-E380-2A6D994F3CC9}"/>
          </ac:picMkLst>
        </pc:picChg>
      </pc:sldChg>
      <pc:sldChg chg="modSp new mod modShow modNotesTx">
        <pc:chgData name="Scholz, Melanie" userId="6b69358c-88d0-4f73-b105-7fbb3b8fdde4" providerId="ADAL" clId="{965E678F-1C1E-44E9-9604-DEE2F1B94B2E}" dt="2024-05-25T18:14:08.468" v="19562" actId="20577"/>
        <pc:sldMkLst>
          <pc:docMk/>
          <pc:sldMk cId="145864018" sldId="1136"/>
        </pc:sldMkLst>
        <pc:spChg chg="mod">
          <ac:chgData name="Scholz, Melanie" userId="6b69358c-88d0-4f73-b105-7fbb3b8fdde4" providerId="ADAL" clId="{965E678F-1C1E-44E9-9604-DEE2F1B94B2E}" dt="2024-05-15T10:00:14.258" v="12370" actId="20577"/>
          <ac:spMkLst>
            <pc:docMk/>
            <pc:sldMk cId="145864018" sldId="1136"/>
            <ac:spMk id="2" creationId="{68C26889-A5B0-7016-11E0-69EDF5B5AAE4}"/>
          </ac:spMkLst>
        </pc:spChg>
      </pc:sldChg>
      <pc:sldChg chg="addSp delSp modSp new mod delAnim modAnim modNotesTx">
        <pc:chgData name="Scholz, Melanie" userId="6b69358c-88d0-4f73-b105-7fbb3b8fdde4" providerId="ADAL" clId="{965E678F-1C1E-44E9-9604-DEE2F1B94B2E}" dt="2024-05-27T18:02:38.513" v="19877" actId="20577"/>
        <pc:sldMkLst>
          <pc:docMk/>
          <pc:sldMk cId="2950967540" sldId="1137"/>
        </pc:sldMkLst>
        <pc:spChg chg="mod">
          <ac:chgData name="Scholz, Melanie" userId="6b69358c-88d0-4f73-b105-7fbb3b8fdde4" providerId="ADAL" clId="{965E678F-1C1E-44E9-9604-DEE2F1B94B2E}" dt="2024-04-18T11:28:19.126" v="1415" actId="20577"/>
          <ac:spMkLst>
            <pc:docMk/>
            <pc:sldMk cId="2950967540" sldId="1137"/>
            <ac:spMk id="2" creationId="{3DC15D2B-9E4C-2905-F6F6-CAB01A63A42F}"/>
          </ac:spMkLst>
        </pc:spChg>
        <pc:spChg chg="del mod">
          <ac:chgData name="Scholz, Melanie" userId="6b69358c-88d0-4f73-b105-7fbb3b8fdde4" providerId="ADAL" clId="{965E678F-1C1E-44E9-9604-DEE2F1B94B2E}" dt="2024-04-30T09:25:30.132" v="9646" actId="478"/>
          <ac:spMkLst>
            <pc:docMk/>
            <pc:sldMk cId="2950967540" sldId="1137"/>
            <ac:spMk id="3" creationId="{ED8A74B6-B577-FE28-B540-5C5E296338AE}"/>
          </ac:spMkLst>
        </pc:spChg>
        <pc:spChg chg="add mod">
          <ac:chgData name="Scholz, Melanie" userId="6b69358c-88d0-4f73-b105-7fbb3b8fdde4" providerId="ADAL" clId="{965E678F-1C1E-44E9-9604-DEE2F1B94B2E}" dt="2024-05-27T18:02:13.869" v="19873" actId="1038"/>
          <ac:spMkLst>
            <pc:docMk/>
            <pc:sldMk cId="2950967540" sldId="1137"/>
            <ac:spMk id="6" creationId="{EECCFBCB-71C1-10E5-180F-06D3D18DA395}"/>
          </ac:spMkLst>
        </pc:spChg>
        <pc:spChg chg="add del mod">
          <ac:chgData name="Scholz, Melanie" userId="6b69358c-88d0-4f73-b105-7fbb3b8fdde4" providerId="ADAL" clId="{965E678F-1C1E-44E9-9604-DEE2F1B94B2E}" dt="2024-05-21T10:13:01.670" v="18132" actId="478"/>
          <ac:spMkLst>
            <pc:docMk/>
            <pc:sldMk cId="2950967540" sldId="1137"/>
            <ac:spMk id="7" creationId="{24451667-922B-49A5-E892-9720CB85FD2D}"/>
          </ac:spMkLst>
        </pc:spChg>
        <pc:spChg chg="add mod">
          <ac:chgData name="Scholz, Melanie" userId="6b69358c-88d0-4f73-b105-7fbb3b8fdde4" providerId="ADAL" clId="{965E678F-1C1E-44E9-9604-DEE2F1B94B2E}" dt="2024-05-27T18:02:13.869" v="19873" actId="1038"/>
          <ac:spMkLst>
            <pc:docMk/>
            <pc:sldMk cId="2950967540" sldId="1137"/>
            <ac:spMk id="7" creationId="{546FE2F7-60F5-7D7E-CA2F-F36F983112B9}"/>
          </ac:spMkLst>
        </pc:spChg>
        <pc:spChg chg="add del mod">
          <ac:chgData name="Scholz, Melanie" userId="6b69358c-88d0-4f73-b105-7fbb3b8fdde4" providerId="ADAL" clId="{965E678F-1C1E-44E9-9604-DEE2F1B94B2E}" dt="2024-04-18T11:35:15.334" v="1449" actId="478"/>
          <ac:spMkLst>
            <pc:docMk/>
            <pc:sldMk cId="2950967540" sldId="1137"/>
            <ac:spMk id="7" creationId="{5E2AB14F-0304-8A2A-A1DC-506EC2EDB66C}"/>
          </ac:spMkLst>
        </pc:spChg>
        <pc:spChg chg="add del mod">
          <ac:chgData name="Scholz, Melanie" userId="6b69358c-88d0-4f73-b105-7fbb3b8fdde4" providerId="ADAL" clId="{965E678F-1C1E-44E9-9604-DEE2F1B94B2E}" dt="2024-05-15T12:19:33.207" v="13692" actId="21"/>
          <ac:spMkLst>
            <pc:docMk/>
            <pc:sldMk cId="2950967540" sldId="1137"/>
            <ac:spMk id="8" creationId="{757A04BE-9B4F-E942-D446-3FBDCFF181E9}"/>
          </ac:spMkLst>
        </pc:spChg>
        <pc:spChg chg="add mod">
          <ac:chgData name="Scholz, Melanie" userId="6b69358c-88d0-4f73-b105-7fbb3b8fdde4" providerId="ADAL" clId="{965E678F-1C1E-44E9-9604-DEE2F1B94B2E}" dt="2024-05-08T12:35:33.997" v="10458"/>
          <ac:spMkLst>
            <pc:docMk/>
            <pc:sldMk cId="2950967540" sldId="1137"/>
            <ac:spMk id="10" creationId="{E6E40CFC-7096-7E65-837E-13ADD12B8626}"/>
          </ac:spMkLst>
        </pc:spChg>
        <pc:spChg chg="add mod">
          <ac:chgData name="Scholz, Melanie" userId="6b69358c-88d0-4f73-b105-7fbb3b8fdde4" providerId="ADAL" clId="{965E678F-1C1E-44E9-9604-DEE2F1B94B2E}" dt="2024-04-30T09:29:30.641" v="9696" actId="1036"/>
          <ac:spMkLst>
            <pc:docMk/>
            <pc:sldMk cId="2950967540" sldId="1137"/>
            <ac:spMk id="13" creationId="{1D98CCFC-20FA-A6D7-3915-1A592282CF0C}"/>
          </ac:spMkLst>
        </pc:spChg>
        <pc:spChg chg="add mod">
          <ac:chgData name="Scholz, Melanie" userId="6b69358c-88d0-4f73-b105-7fbb3b8fdde4" providerId="ADAL" clId="{965E678F-1C1E-44E9-9604-DEE2F1B94B2E}" dt="2024-04-30T09:29:30.641" v="9696" actId="1036"/>
          <ac:spMkLst>
            <pc:docMk/>
            <pc:sldMk cId="2950967540" sldId="1137"/>
            <ac:spMk id="16" creationId="{18C3808A-6EBD-AD2A-1A2E-572ADB5E6039}"/>
          </ac:spMkLst>
        </pc:spChg>
        <pc:spChg chg="add mod">
          <ac:chgData name="Scholz, Melanie" userId="6b69358c-88d0-4f73-b105-7fbb3b8fdde4" providerId="ADAL" clId="{965E678F-1C1E-44E9-9604-DEE2F1B94B2E}" dt="2024-04-30T09:29:30.641" v="9696" actId="1036"/>
          <ac:spMkLst>
            <pc:docMk/>
            <pc:sldMk cId="2950967540" sldId="1137"/>
            <ac:spMk id="17" creationId="{D7848637-B550-F843-4B87-4FA3D61FCAB0}"/>
          </ac:spMkLst>
        </pc:spChg>
        <pc:spChg chg="add mod">
          <ac:chgData name="Scholz, Melanie" userId="6b69358c-88d0-4f73-b105-7fbb3b8fdde4" providerId="ADAL" clId="{965E678F-1C1E-44E9-9604-DEE2F1B94B2E}" dt="2024-04-30T09:29:30.641" v="9696" actId="1036"/>
          <ac:spMkLst>
            <pc:docMk/>
            <pc:sldMk cId="2950967540" sldId="1137"/>
            <ac:spMk id="19" creationId="{548531F8-E346-9550-21B7-DA82BFE7EC45}"/>
          </ac:spMkLst>
        </pc:spChg>
        <pc:spChg chg="add mod">
          <ac:chgData name="Scholz, Melanie" userId="6b69358c-88d0-4f73-b105-7fbb3b8fdde4" providerId="ADAL" clId="{965E678F-1C1E-44E9-9604-DEE2F1B94B2E}" dt="2024-05-15T12:12:41.809" v="13429" actId="1076"/>
          <ac:spMkLst>
            <pc:docMk/>
            <pc:sldMk cId="2950967540" sldId="1137"/>
            <ac:spMk id="20" creationId="{FEC35B07-44EE-E5CD-E58E-337B976CAB04}"/>
          </ac:spMkLst>
        </pc:spChg>
        <pc:spChg chg="add mod">
          <ac:chgData name="Scholz, Melanie" userId="6b69358c-88d0-4f73-b105-7fbb3b8fdde4" providerId="ADAL" clId="{965E678F-1C1E-44E9-9604-DEE2F1B94B2E}" dt="2024-05-27T17:58:24.134" v="19763" actId="1037"/>
          <ac:spMkLst>
            <pc:docMk/>
            <pc:sldMk cId="2950967540" sldId="1137"/>
            <ac:spMk id="22" creationId="{B4E52DCB-3B3F-23BA-3293-51CFD38589AF}"/>
          </ac:spMkLst>
        </pc:spChg>
        <pc:spChg chg="add mod">
          <ac:chgData name="Scholz, Melanie" userId="6b69358c-88d0-4f73-b105-7fbb3b8fdde4" providerId="ADAL" clId="{965E678F-1C1E-44E9-9604-DEE2F1B94B2E}" dt="2024-05-27T17:58:24.134" v="19763" actId="1037"/>
          <ac:spMkLst>
            <pc:docMk/>
            <pc:sldMk cId="2950967540" sldId="1137"/>
            <ac:spMk id="23" creationId="{7D538FD7-6933-5F87-4043-AABBC6A0DBC8}"/>
          </ac:spMkLst>
        </pc:spChg>
        <pc:spChg chg="add mod">
          <ac:chgData name="Scholz, Melanie" userId="6b69358c-88d0-4f73-b105-7fbb3b8fdde4" providerId="ADAL" clId="{965E678F-1C1E-44E9-9604-DEE2F1B94B2E}" dt="2024-05-15T09:22:51.860" v="11577" actId="114"/>
          <ac:spMkLst>
            <pc:docMk/>
            <pc:sldMk cId="2950967540" sldId="1137"/>
            <ac:spMk id="24" creationId="{87C18136-91F2-09F2-D3D9-FA04156FDE42}"/>
          </ac:spMkLst>
        </pc:spChg>
        <pc:spChg chg="add mod">
          <ac:chgData name="Scholz, Melanie" userId="6b69358c-88d0-4f73-b105-7fbb3b8fdde4" providerId="ADAL" clId="{965E678F-1C1E-44E9-9604-DEE2F1B94B2E}" dt="2024-05-27T17:59:01.123" v="19773" actId="1035"/>
          <ac:spMkLst>
            <pc:docMk/>
            <pc:sldMk cId="2950967540" sldId="1137"/>
            <ac:spMk id="26" creationId="{FE1DBED4-A675-AA7A-C3B2-470BF3A9476D}"/>
          </ac:spMkLst>
        </pc:spChg>
        <pc:spChg chg="add mod">
          <ac:chgData name="Scholz, Melanie" userId="6b69358c-88d0-4f73-b105-7fbb3b8fdde4" providerId="ADAL" clId="{965E678F-1C1E-44E9-9604-DEE2F1B94B2E}" dt="2024-05-27T17:58:49.934" v="19772" actId="1037"/>
          <ac:spMkLst>
            <pc:docMk/>
            <pc:sldMk cId="2950967540" sldId="1137"/>
            <ac:spMk id="27" creationId="{FDB10966-46FB-B8D3-317D-B492140ECD53}"/>
          </ac:spMkLst>
        </pc:spChg>
        <pc:spChg chg="add mod">
          <ac:chgData name="Scholz, Melanie" userId="6b69358c-88d0-4f73-b105-7fbb3b8fdde4" providerId="ADAL" clId="{965E678F-1C1E-44E9-9604-DEE2F1B94B2E}" dt="2024-05-27T17:59:01.123" v="19773" actId="1035"/>
          <ac:spMkLst>
            <pc:docMk/>
            <pc:sldMk cId="2950967540" sldId="1137"/>
            <ac:spMk id="29" creationId="{584E075F-8202-C2F8-DA90-0D57C476650C}"/>
          </ac:spMkLst>
        </pc:spChg>
        <pc:spChg chg="add mod">
          <ac:chgData name="Scholz, Melanie" userId="6b69358c-88d0-4f73-b105-7fbb3b8fdde4" providerId="ADAL" clId="{965E678F-1C1E-44E9-9604-DEE2F1B94B2E}" dt="2024-05-27T18:02:38.513" v="19877" actId="20577"/>
          <ac:spMkLst>
            <pc:docMk/>
            <pc:sldMk cId="2950967540" sldId="1137"/>
            <ac:spMk id="30" creationId="{CCC00C94-FDAC-E8BA-0EC5-AA284525B6CC}"/>
          </ac:spMkLst>
        </pc:spChg>
        <pc:spChg chg="add mod">
          <ac:chgData name="Scholz, Melanie" userId="6b69358c-88d0-4f73-b105-7fbb3b8fdde4" providerId="ADAL" clId="{965E678F-1C1E-44E9-9604-DEE2F1B94B2E}" dt="2024-05-27T17:59:01.123" v="19773" actId="1035"/>
          <ac:spMkLst>
            <pc:docMk/>
            <pc:sldMk cId="2950967540" sldId="1137"/>
            <ac:spMk id="33" creationId="{2CC9CBAA-C6DC-781F-B899-A1285775450F}"/>
          </ac:spMkLst>
        </pc:spChg>
        <pc:spChg chg="add mod">
          <ac:chgData name="Scholz, Melanie" userId="6b69358c-88d0-4f73-b105-7fbb3b8fdde4" providerId="ADAL" clId="{965E678F-1C1E-44E9-9604-DEE2F1B94B2E}" dt="2024-05-27T17:58:49.934" v="19772" actId="1037"/>
          <ac:spMkLst>
            <pc:docMk/>
            <pc:sldMk cId="2950967540" sldId="1137"/>
            <ac:spMk id="34" creationId="{ACF4F8AE-D2A4-FBAB-6E74-28D18F680087}"/>
          </ac:spMkLst>
        </pc:spChg>
        <pc:spChg chg="add mod">
          <ac:chgData name="Scholz, Melanie" userId="6b69358c-88d0-4f73-b105-7fbb3b8fdde4" providerId="ADAL" clId="{965E678F-1C1E-44E9-9604-DEE2F1B94B2E}" dt="2024-05-27T17:59:01.123" v="19773" actId="1035"/>
          <ac:spMkLst>
            <pc:docMk/>
            <pc:sldMk cId="2950967540" sldId="1137"/>
            <ac:spMk id="36" creationId="{638BD449-8A15-7CC1-AED6-F4811F581115}"/>
          </ac:spMkLst>
        </pc:spChg>
        <pc:spChg chg="add mod">
          <ac:chgData name="Scholz, Melanie" userId="6b69358c-88d0-4f73-b105-7fbb3b8fdde4" providerId="ADAL" clId="{965E678F-1C1E-44E9-9604-DEE2F1B94B2E}" dt="2024-05-27T17:58:49.934" v="19772" actId="1037"/>
          <ac:spMkLst>
            <pc:docMk/>
            <pc:sldMk cId="2950967540" sldId="1137"/>
            <ac:spMk id="37" creationId="{80EFC668-99DC-491C-D4F1-77D5DD8DD459}"/>
          </ac:spMkLst>
        </pc:spChg>
        <pc:spChg chg="add mod">
          <ac:chgData name="Scholz, Melanie" userId="6b69358c-88d0-4f73-b105-7fbb3b8fdde4" providerId="ADAL" clId="{965E678F-1C1E-44E9-9604-DEE2F1B94B2E}" dt="2024-04-30T09:25:30.132" v="9646" actId="478"/>
          <ac:spMkLst>
            <pc:docMk/>
            <pc:sldMk cId="2950967540" sldId="1137"/>
            <ac:spMk id="39" creationId="{BDAC16F4-DC68-1AD6-C14E-41BFA520F985}"/>
          </ac:spMkLst>
        </pc:spChg>
        <pc:picChg chg="add del mod">
          <ac:chgData name="Scholz, Melanie" userId="6b69358c-88d0-4f73-b105-7fbb3b8fdde4" providerId="ADAL" clId="{965E678F-1C1E-44E9-9604-DEE2F1B94B2E}" dt="2024-04-30T09:28:01.076" v="9651" actId="478"/>
          <ac:picMkLst>
            <pc:docMk/>
            <pc:sldMk cId="2950967540" sldId="1137"/>
            <ac:picMk id="6" creationId="{625F0D21-DAC4-16F2-E850-49D7CE96B566}"/>
          </ac:picMkLst>
        </pc:picChg>
        <pc:picChg chg="add mod">
          <ac:chgData name="Scholz, Melanie" userId="6b69358c-88d0-4f73-b105-7fbb3b8fdde4" providerId="ADAL" clId="{965E678F-1C1E-44E9-9604-DEE2F1B94B2E}" dt="2024-05-27T17:59:01.123" v="19773" actId="1035"/>
          <ac:picMkLst>
            <pc:docMk/>
            <pc:sldMk cId="2950967540" sldId="1137"/>
            <ac:picMk id="9" creationId="{BD03540F-BFD9-0BD1-1B8D-A944796576AF}"/>
          </ac:picMkLst>
        </pc:picChg>
        <pc:picChg chg="add del mod">
          <ac:chgData name="Scholz, Melanie" userId="6b69358c-88d0-4f73-b105-7fbb3b8fdde4" providerId="ADAL" clId="{965E678F-1C1E-44E9-9604-DEE2F1B94B2E}" dt="2024-05-27T18:01:36.310" v="19870" actId="14100"/>
          <ac:picMkLst>
            <pc:docMk/>
            <pc:sldMk cId="2950967540" sldId="1137"/>
            <ac:picMk id="12" creationId="{5C3359AD-AA43-905A-68FF-B44960D39BDC}"/>
          </ac:picMkLst>
        </pc:picChg>
        <pc:picChg chg="add del mod">
          <ac:chgData name="Scholz, Melanie" userId="6b69358c-88d0-4f73-b105-7fbb3b8fdde4" providerId="ADAL" clId="{965E678F-1C1E-44E9-9604-DEE2F1B94B2E}" dt="2024-04-30T09:35:34.597" v="9743" actId="478"/>
          <ac:picMkLst>
            <pc:docMk/>
            <pc:sldMk cId="2950967540" sldId="1137"/>
            <ac:picMk id="41" creationId="{3707EEB0-7271-099F-3999-8BE6DCB733B2}"/>
          </ac:picMkLst>
        </pc:picChg>
        <pc:picChg chg="add mod">
          <ac:chgData name="Scholz, Melanie" userId="6b69358c-88d0-4f73-b105-7fbb3b8fdde4" providerId="ADAL" clId="{965E678F-1C1E-44E9-9604-DEE2F1B94B2E}" dt="2024-05-27T17:58:49.934" v="19772" actId="1037"/>
          <ac:picMkLst>
            <pc:docMk/>
            <pc:sldMk cId="2950967540" sldId="1137"/>
            <ac:picMk id="43" creationId="{D7180C08-64D7-C5D5-FD8E-A70D14D352DA}"/>
          </ac:picMkLst>
        </pc:picChg>
        <pc:picChg chg="add mod">
          <ac:chgData name="Scholz, Melanie" userId="6b69358c-88d0-4f73-b105-7fbb3b8fdde4" providerId="ADAL" clId="{965E678F-1C1E-44E9-9604-DEE2F1B94B2E}" dt="2024-05-27T18:02:21.154" v="19874" actId="1076"/>
          <ac:picMkLst>
            <pc:docMk/>
            <pc:sldMk cId="2950967540" sldId="1137"/>
            <ac:picMk id="45" creationId="{401F8667-9FBD-0737-4EBE-56533D47AE41}"/>
          </ac:picMkLst>
        </pc:picChg>
        <pc:cxnChg chg="add mod">
          <ac:chgData name="Scholz, Melanie" userId="6b69358c-88d0-4f73-b105-7fbb3b8fdde4" providerId="ADAL" clId="{965E678F-1C1E-44E9-9604-DEE2F1B94B2E}" dt="2024-05-27T18:02:13.869" v="19873" actId="1038"/>
          <ac:cxnSpMkLst>
            <pc:docMk/>
            <pc:sldMk cId="2950967540" sldId="1137"/>
            <ac:cxnSpMk id="3" creationId="{4F8C5B09-0156-B7B4-4A49-26211976BD62}"/>
          </ac:cxnSpMkLst>
        </pc:cxnChg>
        <pc:cxnChg chg="add mod">
          <ac:chgData name="Scholz, Melanie" userId="6b69358c-88d0-4f73-b105-7fbb3b8fdde4" providerId="ADAL" clId="{965E678F-1C1E-44E9-9604-DEE2F1B94B2E}" dt="2024-04-30T09:29:30.641" v="9696" actId="1036"/>
          <ac:cxnSpMkLst>
            <pc:docMk/>
            <pc:sldMk cId="2950967540" sldId="1137"/>
            <ac:cxnSpMk id="15" creationId="{487F8E2F-9465-6390-729A-C91FD584BED4}"/>
          </ac:cxnSpMkLst>
        </pc:cxnChg>
        <pc:cxnChg chg="add mod">
          <ac:chgData name="Scholz, Melanie" userId="6b69358c-88d0-4f73-b105-7fbb3b8fdde4" providerId="ADAL" clId="{965E678F-1C1E-44E9-9604-DEE2F1B94B2E}" dt="2024-04-30T09:29:30.641" v="9696" actId="1036"/>
          <ac:cxnSpMkLst>
            <pc:docMk/>
            <pc:sldMk cId="2950967540" sldId="1137"/>
            <ac:cxnSpMk id="18" creationId="{38D41516-B89E-846C-68F5-48B5C7765D79}"/>
          </ac:cxnSpMkLst>
        </pc:cxnChg>
        <pc:cxnChg chg="add mod">
          <ac:chgData name="Scholz, Melanie" userId="6b69358c-88d0-4f73-b105-7fbb3b8fdde4" providerId="ADAL" clId="{965E678F-1C1E-44E9-9604-DEE2F1B94B2E}" dt="2024-05-27T17:58:24.134" v="19763" actId="1037"/>
          <ac:cxnSpMkLst>
            <pc:docMk/>
            <pc:sldMk cId="2950967540" sldId="1137"/>
            <ac:cxnSpMk id="21" creationId="{7C474999-8379-51D3-6160-1EC2E9E37C1A}"/>
          </ac:cxnSpMkLst>
        </pc:cxnChg>
        <pc:cxnChg chg="add mod">
          <ac:chgData name="Scholz, Melanie" userId="6b69358c-88d0-4f73-b105-7fbb3b8fdde4" providerId="ADAL" clId="{965E678F-1C1E-44E9-9604-DEE2F1B94B2E}" dt="2024-05-27T17:58:49.934" v="19772" actId="1037"/>
          <ac:cxnSpMkLst>
            <pc:docMk/>
            <pc:sldMk cId="2950967540" sldId="1137"/>
            <ac:cxnSpMk id="25" creationId="{EE175E54-2A38-DB9E-9EB6-2FAFBD60388B}"/>
          </ac:cxnSpMkLst>
        </pc:cxnChg>
        <pc:cxnChg chg="add mod">
          <ac:chgData name="Scholz, Melanie" userId="6b69358c-88d0-4f73-b105-7fbb3b8fdde4" providerId="ADAL" clId="{965E678F-1C1E-44E9-9604-DEE2F1B94B2E}" dt="2024-05-27T17:58:49.934" v="19772" actId="1037"/>
          <ac:cxnSpMkLst>
            <pc:docMk/>
            <pc:sldMk cId="2950967540" sldId="1137"/>
            <ac:cxnSpMk id="28" creationId="{A53EC9D3-6BCF-C110-6E44-254D199FD984}"/>
          </ac:cxnSpMkLst>
        </pc:cxnChg>
        <pc:cxnChg chg="add mod">
          <ac:chgData name="Scholz, Melanie" userId="6b69358c-88d0-4f73-b105-7fbb3b8fdde4" providerId="ADAL" clId="{965E678F-1C1E-44E9-9604-DEE2F1B94B2E}" dt="2024-05-27T17:58:49.934" v="19772" actId="1037"/>
          <ac:cxnSpMkLst>
            <pc:docMk/>
            <pc:sldMk cId="2950967540" sldId="1137"/>
            <ac:cxnSpMk id="32" creationId="{0390E082-68D0-DE98-771E-D534536787B1}"/>
          </ac:cxnSpMkLst>
        </pc:cxnChg>
        <pc:cxnChg chg="add mod">
          <ac:chgData name="Scholz, Melanie" userId="6b69358c-88d0-4f73-b105-7fbb3b8fdde4" providerId="ADAL" clId="{965E678F-1C1E-44E9-9604-DEE2F1B94B2E}" dt="2024-05-27T17:58:49.934" v="19772" actId="1037"/>
          <ac:cxnSpMkLst>
            <pc:docMk/>
            <pc:sldMk cId="2950967540" sldId="1137"/>
            <ac:cxnSpMk id="35" creationId="{1EB9DC38-1CCA-89C2-5114-DC7F657694EE}"/>
          </ac:cxnSpMkLst>
        </pc:cxnChg>
      </pc:sldChg>
      <pc:sldChg chg="addSp modSp new mod modNotesTx">
        <pc:chgData name="Scholz, Melanie" userId="6b69358c-88d0-4f73-b105-7fbb3b8fdde4" providerId="ADAL" clId="{965E678F-1C1E-44E9-9604-DEE2F1B94B2E}" dt="2024-05-15T09:54:41.697" v="12241" actId="20577"/>
        <pc:sldMkLst>
          <pc:docMk/>
          <pc:sldMk cId="1918276690" sldId="1138"/>
        </pc:sldMkLst>
        <pc:spChg chg="mod">
          <ac:chgData name="Scholz, Melanie" userId="6b69358c-88d0-4f73-b105-7fbb3b8fdde4" providerId="ADAL" clId="{965E678F-1C1E-44E9-9604-DEE2F1B94B2E}" dt="2024-04-18T11:36:05.353" v="1475" actId="20577"/>
          <ac:spMkLst>
            <pc:docMk/>
            <pc:sldMk cId="1918276690" sldId="1138"/>
            <ac:spMk id="2" creationId="{2251DB4A-C1C8-83CF-A0B4-FF4F9DD76CD1}"/>
          </ac:spMkLst>
        </pc:spChg>
        <pc:spChg chg="mod">
          <ac:chgData name="Scholz, Melanie" userId="6b69358c-88d0-4f73-b105-7fbb3b8fdde4" providerId="ADAL" clId="{965E678F-1C1E-44E9-9604-DEE2F1B94B2E}" dt="2024-04-18T11:38:06.278" v="1483" actId="1076"/>
          <ac:spMkLst>
            <pc:docMk/>
            <pc:sldMk cId="1918276690" sldId="1138"/>
            <ac:spMk id="3" creationId="{38C12D27-422B-C549-B1C2-55406D9CA45F}"/>
          </ac:spMkLst>
        </pc:spChg>
        <pc:spChg chg="add mod">
          <ac:chgData name="Scholz, Melanie" userId="6b69358c-88d0-4f73-b105-7fbb3b8fdde4" providerId="ADAL" clId="{965E678F-1C1E-44E9-9604-DEE2F1B94B2E}" dt="2024-05-15T09:54:41.697" v="12241" actId="20577"/>
          <ac:spMkLst>
            <pc:docMk/>
            <pc:sldMk cId="1918276690" sldId="1138"/>
            <ac:spMk id="6" creationId="{50B5B8CB-1CE3-2753-2514-7631626B4B3D}"/>
          </ac:spMkLst>
        </pc:spChg>
        <pc:spChg chg="add mod">
          <ac:chgData name="Scholz, Melanie" userId="6b69358c-88d0-4f73-b105-7fbb3b8fdde4" providerId="ADAL" clId="{965E678F-1C1E-44E9-9604-DEE2F1B94B2E}" dt="2024-04-18T11:41:19.872" v="1540" actId="1037"/>
          <ac:spMkLst>
            <pc:docMk/>
            <pc:sldMk cId="1918276690" sldId="1138"/>
            <ac:spMk id="9" creationId="{4BE92A0F-0BCD-B986-CFDB-1967D26BCC68}"/>
          </ac:spMkLst>
        </pc:spChg>
        <pc:spChg chg="add mod">
          <ac:chgData name="Scholz, Melanie" userId="6b69358c-88d0-4f73-b105-7fbb3b8fdde4" providerId="ADAL" clId="{965E678F-1C1E-44E9-9604-DEE2F1B94B2E}" dt="2024-04-18T11:41:19.872" v="1540" actId="1037"/>
          <ac:spMkLst>
            <pc:docMk/>
            <pc:sldMk cId="1918276690" sldId="1138"/>
            <ac:spMk id="10" creationId="{C0DFAF44-0CBE-9823-175C-F25FB33256A1}"/>
          </ac:spMkLst>
        </pc:spChg>
        <pc:spChg chg="add mod">
          <ac:chgData name="Scholz, Melanie" userId="6b69358c-88d0-4f73-b105-7fbb3b8fdde4" providerId="ADAL" clId="{965E678F-1C1E-44E9-9604-DEE2F1B94B2E}" dt="2024-04-18T11:42:13.003" v="1656" actId="20577"/>
          <ac:spMkLst>
            <pc:docMk/>
            <pc:sldMk cId="1918276690" sldId="1138"/>
            <ac:spMk id="11" creationId="{1F262210-CD2E-CD4D-B61D-DA15E27BFCC7}"/>
          </ac:spMkLst>
        </pc:spChg>
        <pc:picChg chg="add mod">
          <ac:chgData name="Scholz, Melanie" userId="6b69358c-88d0-4f73-b105-7fbb3b8fdde4" providerId="ADAL" clId="{965E678F-1C1E-44E9-9604-DEE2F1B94B2E}" dt="2024-04-18T11:37:56.727" v="1482" actId="1076"/>
          <ac:picMkLst>
            <pc:docMk/>
            <pc:sldMk cId="1918276690" sldId="1138"/>
            <ac:picMk id="8" creationId="{D77FD313-89B2-8031-3450-89727B45CED2}"/>
          </ac:picMkLst>
        </pc:picChg>
      </pc:sldChg>
      <pc:sldChg chg="modSp new mod modShow modNotesTx">
        <pc:chgData name="Scholz, Melanie" userId="6b69358c-88d0-4f73-b105-7fbb3b8fdde4" providerId="ADAL" clId="{965E678F-1C1E-44E9-9604-DEE2F1B94B2E}" dt="2024-05-25T18:13:53.312" v="19546" actId="20577"/>
        <pc:sldMkLst>
          <pc:docMk/>
          <pc:sldMk cId="668900554" sldId="1139"/>
        </pc:sldMkLst>
        <pc:spChg chg="mod">
          <ac:chgData name="Scholz, Melanie" userId="6b69358c-88d0-4f73-b105-7fbb3b8fdde4" providerId="ADAL" clId="{965E678F-1C1E-44E9-9604-DEE2F1B94B2E}" dt="2024-05-15T12:22:23.913" v="13733" actId="20577"/>
          <ac:spMkLst>
            <pc:docMk/>
            <pc:sldMk cId="668900554" sldId="1139"/>
            <ac:spMk id="2" creationId="{ECC74C7A-13F6-AE77-E411-927CC4EE093A}"/>
          </ac:spMkLst>
        </pc:spChg>
      </pc:sldChg>
      <pc:sldChg chg="addSp delSp modSp new mod ord modNotesTx">
        <pc:chgData name="Scholz, Melanie" userId="6b69358c-88d0-4f73-b105-7fbb3b8fdde4" providerId="ADAL" clId="{965E678F-1C1E-44E9-9604-DEE2F1B94B2E}" dt="2024-05-27T18:19:25.594" v="19897" actId="20577"/>
        <pc:sldMkLst>
          <pc:docMk/>
          <pc:sldMk cId="673776660" sldId="1140"/>
        </pc:sldMkLst>
        <pc:spChg chg="mod">
          <ac:chgData name="Scholz, Melanie" userId="6b69358c-88d0-4f73-b105-7fbb3b8fdde4" providerId="ADAL" clId="{965E678F-1C1E-44E9-9604-DEE2F1B94B2E}" dt="2024-04-24T08:12:13.317" v="2566" actId="20577"/>
          <ac:spMkLst>
            <pc:docMk/>
            <pc:sldMk cId="673776660" sldId="1140"/>
            <ac:spMk id="2" creationId="{74160673-B953-761C-E84B-26500BF3063C}"/>
          </ac:spMkLst>
        </pc:spChg>
        <pc:spChg chg="del mod">
          <ac:chgData name="Scholz, Melanie" userId="6b69358c-88d0-4f73-b105-7fbb3b8fdde4" providerId="ADAL" clId="{965E678F-1C1E-44E9-9604-DEE2F1B94B2E}" dt="2024-04-24T08:05:08.426" v="2397" actId="478"/>
          <ac:spMkLst>
            <pc:docMk/>
            <pc:sldMk cId="673776660" sldId="1140"/>
            <ac:spMk id="3" creationId="{94C2E45B-88E4-BAB7-9C84-E8A7650D6CD1}"/>
          </ac:spMkLst>
        </pc:spChg>
        <pc:spChg chg="add mod">
          <ac:chgData name="Scholz, Melanie" userId="6b69358c-88d0-4f73-b105-7fbb3b8fdde4" providerId="ADAL" clId="{965E678F-1C1E-44E9-9604-DEE2F1B94B2E}" dt="2024-05-27T09:59:25.837" v="19643" actId="1076"/>
          <ac:spMkLst>
            <pc:docMk/>
            <pc:sldMk cId="673776660" sldId="1140"/>
            <ac:spMk id="6" creationId="{C50FF9BB-8C91-C56F-AAD1-DA5A95FA247A}"/>
          </ac:spMkLst>
        </pc:spChg>
        <pc:spChg chg="add del mod">
          <ac:chgData name="Scholz, Melanie" userId="6b69358c-88d0-4f73-b105-7fbb3b8fdde4" providerId="ADAL" clId="{965E678F-1C1E-44E9-9604-DEE2F1B94B2E}" dt="2024-05-27T18:17:08.426" v="19891" actId="478"/>
          <ac:spMkLst>
            <pc:docMk/>
            <pc:sldMk cId="673776660" sldId="1140"/>
            <ac:spMk id="7" creationId="{B4E52DCB-3B3F-23BA-3293-51CFD38589AF}"/>
          </ac:spMkLst>
        </pc:spChg>
        <pc:spChg chg="add mod">
          <ac:chgData name="Scholz, Melanie" userId="6b69358c-88d0-4f73-b105-7fbb3b8fdde4" providerId="ADAL" clId="{965E678F-1C1E-44E9-9604-DEE2F1B94B2E}" dt="2024-04-24T08:05:08.426" v="2397" actId="478"/>
          <ac:spMkLst>
            <pc:docMk/>
            <pc:sldMk cId="673776660" sldId="1140"/>
            <ac:spMk id="8" creationId="{E9F5DADE-911B-FA99-62F7-BD9018E103F1}"/>
          </ac:spMkLst>
        </pc:spChg>
        <pc:spChg chg="add del mod">
          <ac:chgData name="Scholz, Melanie" userId="6b69358c-88d0-4f73-b105-7fbb3b8fdde4" providerId="ADAL" clId="{965E678F-1C1E-44E9-9604-DEE2F1B94B2E}" dt="2024-05-27T18:17:08.426" v="19891" actId="478"/>
          <ac:spMkLst>
            <pc:docMk/>
            <pc:sldMk cId="673776660" sldId="1140"/>
            <ac:spMk id="9" creationId="{7D538FD7-6933-5F87-4043-AABBC6A0DBC8}"/>
          </ac:spMkLst>
        </pc:spChg>
        <pc:spChg chg="add del mod">
          <ac:chgData name="Scholz, Melanie" userId="6b69358c-88d0-4f73-b105-7fbb3b8fdde4" providerId="ADAL" clId="{965E678F-1C1E-44E9-9604-DEE2F1B94B2E}" dt="2024-05-27T18:17:21.007" v="19893" actId="478"/>
          <ac:spMkLst>
            <pc:docMk/>
            <pc:sldMk cId="673776660" sldId="1140"/>
            <ac:spMk id="11" creationId="{B4E52DCB-3B3F-23BA-3293-51CFD38589AF}"/>
          </ac:spMkLst>
        </pc:spChg>
        <pc:spChg chg="add del mod">
          <ac:chgData name="Scholz, Melanie" userId="6b69358c-88d0-4f73-b105-7fbb3b8fdde4" providerId="ADAL" clId="{965E678F-1C1E-44E9-9604-DEE2F1B94B2E}" dt="2024-05-27T18:17:21.007" v="19893" actId="478"/>
          <ac:spMkLst>
            <pc:docMk/>
            <pc:sldMk cId="673776660" sldId="1140"/>
            <ac:spMk id="12" creationId="{7D538FD7-6933-5F87-4043-AABBC6A0DBC8}"/>
          </ac:spMkLst>
        </pc:spChg>
        <pc:spChg chg="add del mod">
          <ac:chgData name="Scholz, Melanie" userId="6b69358c-88d0-4f73-b105-7fbb3b8fdde4" providerId="ADAL" clId="{965E678F-1C1E-44E9-9604-DEE2F1B94B2E}" dt="2024-05-27T18:18:56.178" v="19895" actId="478"/>
          <ac:spMkLst>
            <pc:docMk/>
            <pc:sldMk cId="673776660" sldId="1140"/>
            <ac:spMk id="15" creationId="{B4E52DCB-3B3F-23BA-3293-51CFD38589AF}"/>
          </ac:spMkLst>
        </pc:spChg>
        <pc:spChg chg="add mod">
          <ac:chgData name="Scholz, Melanie" userId="6b69358c-88d0-4f73-b105-7fbb3b8fdde4" providerId="ADAL" clId="{965E678F-1C1E-44E9-9604-DEE2F1B94B2E}" dt="2024-05-20T16:53:27.851" v="16873" actId="20577"/>
          <ac:spMkLst>
            <pc:docMk/>
            <pc:sldMk cId="673776660" sldId="1140"/>
            <ac:spMk id="17" creationId="{824CB07F-B406-1B9C-E0C4-447C03E4AED3}"/>
          </ac:spMkLst>
        </pc:spChg>
        <pc:spChg chg="add mod">
          <ac:chgData name="Scholz, Melanie" userId="6b69358c-88d0-4f73-b105-7fbb3b8fdde4" providerId="ADAL" clId="{965E678F-1C1E-44E9-9604-DEE2F1B94B2E}" dt="2024-04-24T09:17:24.302" v="3953"/>
          <ac:spMkLst>
            <pc:docMk/>
            <pc:sldMk cId="673776660" sldId="1140"/>
            <ac:spMk id="18" creationId="{4CDCCE39-DA8C-4A28-910F-9F68F884BA0B}"/>
          </ac:spMkLst>
        </pc:spChg>
        <pc:spChg chg="add del mod">
          <ac:chgData name="Scholz, Melanie" userId="6b69358c-88d0-4f73-b105-7fbb3b8fdde4" providerId="ADAL" clId="{965E678F-1C1E-44E9-9604-DEE2F1B94B2E}" dt="2024-05-27T18:18:56.178" v="19895" actId="478"/>
          <ac:spMkLst>
            <pc:docMk/>
            <pc:sldMk cId="673776660" sldId="1140"/>
            <ac:spMk id="19" creationId="{7D538FD7-6933-5F87-4043-AABBC6A0DBC8}"/>
          </ac:spMkLst>
        </pc:spChg>
        <pc:picChg chg="add del mod">
          <ac:chgData name="Scholz, Melanie" userId="6b69358c-88d0-4f73-b105-7fbb3b8fdde4" providerId="ADAL" clId="{965E678F-1C1E-44E9-9604-DEE2F1B94B2E}" dt="2024-04-24T08:10:45.951" v="2474" actId="478"/>
          <ac:picMkLst>
            <pc:docMk/>
            <pc:sldMk cId="673776660" sldId="1140"/>
            <ac:picMk id="10" creationId="{2ECB607F-0DC8-A759-6E21-80E9933D0348}"/>
          </ac:picMkLst>
        </pc:picChg>
        <pc:picChg chg="add del mod">
          <ac:chgData name="Scholz, Melanie" userId="6b69358c-88d0-4f73-b105-7fbb3b8fdde4" providerId="ADAL" clId="{965E678F-1C1E-44E9-9604-DEE2F1B94B2E}" dt="2024-04-24T08:09:44.136" v="2459" actId="478"/>
          <ac:picMkLst>
            <pc:docMk/>
            <pc:sldMk cId="673776660" sldId="1140"/>
            <ac:picMk id="12" creationId="{AA101CB0-81EF-4640-9904-CA469D963FD5}"/>
          </ac:picMkLst>
        </pc:picChg>
        <pc:picChg chg="add mod">
          <ac:chgData name="Scholz, Melanie" userId="6b69358c-88d0-4f73-b105-7fbb3b8fdde4" providerId="ADAL" clId="{965E678F-1C1E-44E9-9604-DEE2F1B94B2E}" dt="2024-04-24T08:18:38.917" v="2615" actId="1076"/>
          <ac:picMkLst>
            <pc:docMk/>
            <pc:sldMk cId="673776660" sldId="1140"/>
            <ac:picMk id="14" creationId="{A4A3DBB5-2288-F9F0-1357-349463FC436E}"/>
          </ac:picMkLst>
        </pc:picChg>
        <pc:picChg chg="add mod">
          <ac:chgData name="Scholz, Melanie" userId="6b69358c-88d0-4f73-b105-7fbb3b8fdde4" providerId="ADAL" clId="{965E678F-1C1E-44E9-9604-DEE2F1B94B2E}" dt="2024-04-24T08:18:42.461" v="2616" actId="1076"/>
          <ac:picMkLst>
            <pc:docMk/>
            <pc:sldMk cId="673776660" sldId="1140"/>
            <ac:picMk id="16" creationId="{297364CE-55FA-79AA-F07B-472E9EB76F09}"/>
          </ac:picMkLst>
        </pc:picChg>
        <pc:cxnChg chg="add del mod">
          <ac:chgData name="Scholz, Melanie" userId="6b69358c-88d0-4f73-b105-7fbb3b8fdde4" providerId="ADAL" clId="{965E678F-1C1E-44E9-9604-DEE2F1B94B2E}" dt="2024-05-27T18:17:08.426" v="19891" actId="478"/>
          <ac:cxnSpMkLst>
            <pc:docMk/>
            <pc:sldMk cId="673776660" sldId="1140"/>
            <ac:cxnSpMk id="3" creationId="{7C474999-8379-51D3-6160-1EC2E9E37C1A}"/>
          </ac:cxnSpMkLst>
        </pc:cxnChg>
        <pc:cxnChg chg="add del mod">
          <ac:chgData name="Scholz, Melanie" userId="6b69358c-88d0-4f73-b105-7fbb3b8fdde4" providerId="ADAL" clId="{965E678F-1C1E-44E9-9604-DEE2F1B94B2E}" dt="2024-05-27T18:17:21.007" v="19893" actId="478"/>
          <ac:cxnSpMkLst>
            <pc:docMk/>
            <pc:sldMk cId="673776660" sldId="1140"/>
            <ac:cxnSpMk id="10" creationId="{7C474999-8379-51D3-6160-1EC2E9E37C1A}"/>
          </ac:cxnSpMkLst>
        </pc:cxnChg>
        <pc:cxnChg chg="add mod">
          <ac:chgData name="Scholz, Melanie" userId="6b69358c-88d0-4f73-b105-7fbb3b8fdde4" providerId="ADAL" clId="{965E678F-1C1E-44E9-9604-DEE2F1B94B2E}" dt="2024-05-27T18:18:48.132" v="19894"/>
          <ac:cxnSpMkLst>
            <pc:docMk/>
            <pc:sldMk cId="673776660" sldId="1140"/>
            <ac:cxnSpMk id="13" creationId="{7C474999-8379-51D3-6160-1EC2E9E37C1A}"/>
          </ac:cxnSpMkLst>
        </pc:cxnChg>
      </pc:sldChg>
      <pc:sldChg chg="addSp delSp modSp new mod ord modAnim">
        <pc:chgData name="Scholz, Melanie" userId="6b69358c-88d0-4f73-b105-7fbb3b8fdde4" providerId="ADAL" clId="{965E678F-1C1E-44E9-9604-DEE2F1B94B2E}" dt="2024-05-27T10:04:16.476" v="19652" actId="113"/>
        <pc:sldMkLst>
          <pc:docMk/>
          <pc:sldMk cId="2507146889" sldId="1141"/>
        </pc:sldMkLst>
        <pc:spChg chg="mod">
          <ac:chgData name="Scholz, Melanie" userId="6b69358c-88d0-4f73-b105-7fbb3b8fdde4" providerId="ADAL" clId="{965E678F-1C1E-44E9-9604-DEE2F1B94B2E}" dt="2024-04-24T09:21:45.844" v="4326" actId="20577"/>
          <ac:spMkLst>
            <pc:docMk/>
            <pc:sldMk cId="2507146889" sldId="1141"/>
            <ac:spMk id="2" creationId="{5540AFF2-293E-1BB5-A01B-2A800A115241}"/>
          </ac:spMkLst>
        </pc:spChg>
        <pc:spChg chg="mod">
          <ac:chgData name="Scholz, Melanie" userId="6b69358c-88d0-4f73-b105-7fbb3b8fdde4" providerId="ADAL" clId="{965E678F-1C1E-44E9-9604-DEE2F1B94B2E}" dt="2024-04-24T08:41:25.915" v="2822"/>
          <ac:spMkLst>
            <pc:docMk/>
            <pc:sldMk cId="2507146889" sldId="1141"/>
            <ac:spMk id="3" creationId="{FD6EEA2E-22F0-1E4B-68CD-FDB5BA7A803A}"/>
          </ac:spMkLst>
        </pc:spChg>
        <pc:spChg chg="add mod">
          <ac:chgData name="Scholz, Melanie" userId="6b69358c-88d0-4f73-b105-7fbb3b8fdde4" providerId="ADAL" clId="{965E678F-1C1E-44E9-9604-DEE2F1B94B2E}" dt="2024-05-27T10:04:16.476" v="19652" actId="113"/>
          <ac:spMkLst>
            <pc:docMk/>
            <pc:sldMk cId="2507146889" sldId="1141"/>
            <ac:spMk id="9" creationId="{B1DACE84-77D1-BE7E-A5A0-C4F2B93AB015}"/>
          </ac:spMkLst>
        </pc:spChg>
        <pc:spChg chg="add mod">
          <ac:chgData name="Scholz, Melanie" userId="6b69358c-88d0-4f73-b105-7fbb3b8fdde4" providerId="ADAL" clId="{965E678F-1C1E-44E9-9604-DEE2F1B94B2E}" dt="2024-05-27T09:59:31.688" v="19645" actId="114"/>
          <ac:spMkLst>
            <pc:docMk/>
            <pc:sldMk cId="2507146889" sldId="1141"/>
            <ac:spMk id="10" creationId="{27E4BAA1-4BE2-A7F3-F003-D5F62386A5AA}"/>
          </ac:spMkLst>
        </pc:spChg>
        <pc:spChg chg="add mod">
          <ac:chgData name="Scholz, Melanie" userId="6b69358c-88d0-4f73-b105-7fbb3b8fdde4" providerId="ADAL" clId="{965E678F-1C1E-44E9-9604-DEE2F1B94B2E}" dt="2024-04-24T09:17:25.722" v="3954"/>
          <ac:spMkLst>
            <pc:docMk/>
            <pc:sldMk cId="2507146889" sldId="1141"/>
            <ac:spMk id="11" creationId="{753A2157-83E4-6F1F-D337-E493779E019C}"/>
          </ac:spMkLst>
        </pc:spChg>
        <pc:picChg chg="add del mod modCrop">
          <ac:chgData name="Scholz, Melanie" userId="6b69358c-88d0-4f73-b105-7fbb3b8fdde4" providerId="ADAL" clId="{965E678F-1C1E-44E9-9604-DEE2F1B94B2E}" dt="2024-04-24T08:29:19.421" v="2800" actId="478"/>
          <ac:picMkLst>
            <pc:docMk/>
            <pc:sldMk cId="2507146889" sldId="1141"/>
            <ac:picMk id="7" creationId="{D4DFAC24-DD0B-D74C-19B5-EA6BD89641BC}"/>
          </ac:picMkLst>
        </pc:picChg>
        <pc:picChg chg="add del mod modCrop">
          <ac:chgData name="Scholz, Melanie" userId="6b69358c-88d0-4f73-b105-7fbb3b8fdde4" providerId="ADAL" clId="{965E678F-1C1E-44E9-9604-DEE2F1B94B2E}" dt="2024-04-24T08:55:00.788" v="3764" actId="478"/>
          <ac:picMkLst>
            <pc:docMk/>
            <pc:sldMk cId="2507146889" sldId="1141"/>
            <ac:picMk id="8" creationId="{8F64909F-AE8F-7835-3360-7C9D4AA47A12}"/>
          </ac:picMkLst>
        </pc:picChg>
      </pc:sldChg>
      <pc:sldChg chg="addSp delSp modSp new add del mod ord modAnim modNotesTx">
        <pc:chgData name="Scholz, Melanie" userId="6b69358c-88d0-4f73-b105-7fbb3b8fdde4" providerId="ADAL" clId="{965E678F-1C1E-44E9-9604-DEE2F1B94B2E}" dt="2024-05-27T09:59:38.288" v="19647" actId="114"/>
        <pc:sldMkLst>
          <pc:docMk/>
          <pc:sldMk cId="444597834" sldId="1142"/>
        </pc:sldMkLst>
        <pc:spChg chg="mod">
          <ac:chgData name="Scholz, Melanie" userId="6b69358c-88d0-4f73-b105-7fbb3b8fdde4" providerId="ADAL" clId="{965E678F-1C1E-44E9-9604-DEE2F1B94B2E}" dt="2024-04-24T09:15:42.462" v="3922" actId="313"/>
          <ac:spMkLst>
            <pc:docMk/>
            <pc:sldMk cId="444597834" sldId="1142"/>
            <ac:spMk id="2" creationId="{590FD6DC-ACF0-DCF3-A924-5796E3B2D446}"/>
          </ac:spMkLst>
        </pc:spChg>
        <pc:spChg chg="add del mod">
          <ac:chgData name="Scholz, Melanie" userId="6b69358c-88d0-4f73-b105-7fbb3b8fdde4" providerId="ADAL" clId="{965E678F-1C1E-44E9-9604-DEE2F1B94B2E}" dt="2024-04-24T09:16:01.861" v="3924"/>
          <ac:spMkLst>
            <pc:docMk/>
            <pc:sldMk cId="444597834" sldId="1142"/>
            <ac:spMk id="7" creationId="{105AD935-F67B-41A8-4A55-45CCC07F6734}"/>
          </ac:spMkLst>
        </pc:spChg>
        <pc:spChg chg="add mod">
          <ac:chgData name="Scholz, Melanie" userId="6b69358c-88d0-4f73-b105-7fbb3b8fdde4" providerId="ADAL" clId="{965E678F-1C1E-44E9-9604-DEE2F1B94B2E}" dt="2024-04-24T09:14:45.298" v="3869"/>
          <ac:spMkLst>
            <pc:docMk/>
            <pc:sldMk cId="444597834" sldId="1142"/>
            <ac:spMk id="8" creationId="{C547DE3F-24B6-B1C4-D84F-F43D9D8E42EB}"/>
          </ac:spMkLst>
        </pc:spChg>
        <pc:spChg chg="add mod">
          <ac:chgData name="Scholz, Melanie" userId="6b69358c-88d0-4f73-b105-7fbb3b8fdde4" providerId="ADAL" clId="{965E678F-1C1E-44E9-9604-DEE2F1B94B2E}" dt="2024-05-27T09:59:38.288" v="19647" actId="114"/>
          <ac:spMkLst>
            <pc:docMk/>
            <pc:sldMk cId="444597834" sldId="1142"/>
            <ac:spMk id="9" creationId="{576DD170-7BA8-2724-D7CE-B7F4DFCF560F}"/>
          </ac:spMkLst>
        </pc:spChg>
        <pc:spChg chg="add mod">
          <ac:chgData name="Scholz, Melanie" userId="6b69358c-88d0-4f73-b105-7fbb3b8fdde4" providerId="ADAL" clId="{965E678F-1C1E-44E9-9604-DEE2F1B94B2E}" dt="2024-04-24T09:17:28.325" v="3955"/>
          <ac:spMkLst>
            <pc:docMk/>
            <pc:sldMk cId="444597834" sldId="1142"/>
            <ac:spMk id="10" creationId="{BC2A52C8-3E2D-BE13-DA5C-247F473E424C}"/>
          </ac:spMkLst>
        </pc:spChg>
        <pc:picChg chg="add mod">
          <ac:chgData name="Scholz, Melanie" userId="6b69358c-88d0-4f73-b105-7fbb3b8fdde4" providerId="ADAL" clId="{965E678F-1C1E-44E9-9604-DEE2F1B94B2E}" dt="2024-04-24T09:13:58.427" v="3865" actId="1076"/>
          <ac:picMkLst>
            <pc:docMk/>
            <pc:sldMk cId="444597834" sldId="1142"/>
            <ac:picMk id="6" creationId="{33A2DFA2-468E-CC32-0488-D32195E78A80}"/>
          </ac:picMkLst>
        </pc:picChg>
      </pc:sldChg>
      <pc:sldChg chg="addSp delSp modSp new mod ord modAnim modNotesTx">
        <pc:chgData name="Scholz, Melanie" userId="6b69358c-88d0-4f73-b105-7fbb3b8fdde4" providerId="ADAL" clId="{965E678F-1C1E-44E9-9604-DEE2F1B94B2E}" dt="2024-05-21T10:13:29.983" v="18133" actId="478"/>
        <pc:sldMkLst>
          <pc:docMk/>
          <pc:sldMk cId="2357622713" sldId="1143"/>
        </pc:sldMkLst>
        <pc:spChg chg="mod">
          <ac:chgData name="Scholz, Melanie" userId="6b69358c-88d0-4f73-b105-7fbb3b8fdde4" providerId="ADAL" clId="{965E678F-1C1E-44E9-9604-DEE2F1B94B2E}" dt="2024-04-24T09:49:05.832" v="4830" actId="20577"/>
          <ac:spMkLst>
            <pc:docMk/>
            <pc:sldMk cId="2357622713" sldId="1143"/>
            <ac:spMk id="2" creationId="{2F643233-2084-2DAA-5EFF-AB3FF4E68EF4}"/>
          </ac:spMkLst>
        </pc:spChg>
        <pc:spChg chg="add mod">
          <ac:chgData name="Scholz, Melanie" userId="6b69358c-88d0-4f73-b105-7fbb3b8fdde4" providerId="ADAL" clId="{965E678F-1C1E-44E9-9604-DEE2F1B94B2E}" dt="2024-04-24T09:17:36.995" v="3956"/>
          <ac:spMkLst>
            <pc:docMk/>
            <pc:sldMk cId="2357622713" sldId="1143"/>
            <ac:spMk id="6" creationId="{E7F94891-1E72-D476-F115-7E21D1ADF95B}"/>
          </ac:spMkLst>
        </pc:spChg>
        <pc:spChg chg="add del mod">
          <ac:chgData name="Scholz, Melanie" userId="6b69358c-88d0-4f73-b105-7fbb3b8fdde4" providerId="ADAL" clId="{965E678F-1C1E-44E9-9604-DEE2F1B94B2E}" dt="2024-05-21T10:13:29.983" v="18133" actId="478"/>
          <ac:spMkLst>
            <pc:docMk/>
            <pc:sldMk cId="2357622713" sldId="1143"/>
            <ac:spMk id="7" creationId="{15751976-6C8F-3DC3-D5F7-162AFF6065CC}"/>
          </ac:spMkLst>
        </pc:spChg>
        <pc:spChg chg="add mod">
          <ac:chgData name="Scholz, Melanie" userId="6b69358c-88d0-4f73-b105-7fbb3b8fdde4" providerId="ADAL" clId="{965E678F-1C1E-44E9-9604-DEE2F1B94B2E}" dt="2024-04-24T09:26:50.303" v="4339" actId="1076"/>
          <ac:spMkLst>
            <pc:docMk/>
            <pc:sldMk cId="2357622713" sldId="1143"/>
            <ac:spMk id="10" creationId="{BC852187-D2C8-2919-4B99-33CE3ECAFB91}"/>
          </ac:spMkLst>
        </pc:spChg>
        <pc:picChg chg="add mod">
          <ac:chgData name="Scholz, Melanie" userId="6b69358c-88d0-4f73-b105-7fbb3b8fdde4" providerId="ADAL" clId="{965E678F-1C1E-44E9-9604-DEE2F1B94B2E}" dt="2024-04-24T09:33:48.475" v="4475" actId="1076"/>
          <ac:picMkLst>
            <pc:docMk/>
            <pc:sldMk cId="2357622713" sldId="1143"/>
            <ac:picMk id="8" creationId="{8B380324-6DDD-60F3-EE4F-46196742F641}"/>
          </ac:picMkLst>
        </pc:picChg>
        <pc:picChg chg="add mod">
          <ac:chgData name="Scholz, Melanie" userId="6b69358c-88d0-4f73-b105-7fbb3b8fdde4" providerId="ADAL" clId="{965E678F-1C1E-44E9-9604-DEE2F1B94B2E}" dt="2024-04-24T09:34:03.402" v="4478" actId="1036"/>
          <ac:picMkLst>
            <pc:docMk/>
            <pc:sldMk cId="2357622713" sldId="1143"/>
            <ac:picMk id="9" creationId="{340649EF-8942-61AB-DD0E-2CE59C34B92C}"/>
          </ac:picMkLst>
        </pc:picChg>
        <pc:picChg chg="add del mod">
          <ac:chgData name="Scholz, Melanie" userId="6b69358c-88d0-4f73-b105-7fbb3b8fdde4" providerId="ADAL" clId="{965E678F-1C1E-44E9-9604-DEE2F1B94B2E}" dt="2024-04-24T09:31:37.787" v="4364" actId="478"/>
          <ac:picMkLst>
            <pc:docMk/>
            <pc:sldMk cId="2357622713" sldId="1143"/>
            <ac:picMk id="11" creationId="{A491D5EC-32F8-0F47-8EFE-B46D5ACD2D6B}"/>
          </ac:picMkLst>
        </pc:picChg>
        <pc:picChg chg="add mod">
          <ac:chgData name="Scholz, Melanie" userId="6b69358c-88d0-4f73-b105-7fbb3b8fdde4" providerId="ADAL" clId="{965E678F-1C1E-44E9-9604-DEE2F1B94B2E}" dt="2024-04-24T09:33:11.633" v="4386" actId="1076"/>
          <ac:picMkLst>
            <pc:docMk/>
            <pc:sldMk cId="2357622713" sldId="1143"/>
            <ac:picMk id="13" creationId="{675F5200-0305-D6B7-0C54-D953610D04E6}"/>
          </ac:picMkLst>
        </pc:picChg>
        <pc:picChg chg="add mod">
          <ac:chgData name="Scholz, Melanie" userId="6b69358c-88d0-4f73-b105-7fbb3b8fdde4" providerId="ADAL" clId="{965E678F-1C1E-44E9-9604-DEE2F1B94B2E}" dt="2024-04-24T09:34:14.550" v="4483" actId="1037"/>
          <ac:picMkLst>
            <pc:docMk/>
            <pc:sldMk cId="2357622713" sldId="1143"/>
            <ac:picMk id="19" creationId="{9182BB9B-1C94-19DD-D4E2-B0FD116491D4}"/>
          </ac:picMkLst>
        </pc:picChg>
        <pc:cxnChg chg="add mod">
          <ac:chgData name="Scholz, Melanie" userId="6b69358c-88d0-4f73-b105-7fbb3b8fdde4" providerId="ADAL" clId="{965E678F-1C1E-44E9-9604-DEE2F1B94B2E}" dt="2024-04-24T09:33:24.140" v="4387" actId="692"/>
          <ac:cxnSpMkLst>
            <pc:docMk/>
            <pc:sldMk cId="2357622713" sldId="1143"/>
            <ac:cxnSpMk id="15" creationId="{BC39B5F0-6976-AD80-F43A-829D939FC10D}"/>
          </ac:cxnSpMkLst>
        </pc:cxnChg>
        <pc:cxnChg chg="add mod">
          <ac:chgData name="Scholz, Melanie" userId="6b69358c-88d0-4f73-b105-7fbb3b8fdde4" providerId="ADAL" clId="{965E678F-1C1E-44E9-9604-DEE2F1B94B2E}" dt="2024-04-24T09:34:14.550" v="4483" actId="1037"/>
          <ac:cxnSpMkLst>
            <pc:docMk/>
            <pc:sldMk cId="2357622713" sldId="1143"/>
            <ac:cxnSpMk id="20" creationId="{3E617E81-4AE0-F94A-FFDF-1ABEC884B4F7}"/>
          </ac:cxnSpMkLst>
        </pc:cxnChg>
      </pc:sldChg>
      <pc:sldChg chg="addSp delSp modSp new mod ord modNotesTx">
        <pc:chgData name="Scholz, Melanie" userId="6b69358c-88d0-4f73-b105-7fbb3b8fdde4" providerId="ADAL" clId="{965E678F-1C1E-44E9-9604-DEE2F1B94B2E}" dt="2024-05-21T10:13:34.529" v="18134" actId="478"/>
        <pc:sldMkLst>
          <pc:docMk/>
          <pc:sldMk cId="2031731004" sldId="1144"/>
        </pc:sldMkLst>
        <pc:spChg chg="mod">
          <ac:chgData name="Scholz, Melanie" userId="6b69358c-88d0-4f73-b105-7fbb3b8fdde4" providerId="ADAL" clId="{965E678F-1C1E-44E9-9604-DEE2F1B94B2E}" dt="2024-04-24T10:01:57.127" v="4985" actId="20577"/>
          <ac:spMkLst>
            <pc:docMk/>
            <pc:sldMk cId="2031731004" sldId="1144"/>
            <ac:spMk id="2" creationId="{E80B40CC-C70A-4BB2-340B-49022265EA55}"/>
          </ac:spMkLst>
        </pc:spChg>
        <pc:spChg chg="mod">
          <ac:chgData name="Scholz, Melanie" userId="6b69358c-88d0-4f73-b105-7fbb3b8fdde4" providerId="ADAL" clId="{965E678F-1C1E-44E9-9604-DEE2F1B94B2E}" dt="2024-04-24T10:50:41.215" v="6283" actId="1076"/>
          <ac:spMkLst>
            <pc:docMk/>
            <pc:sldMk cId="2031731004" sldId="1144"/>
            <ac:spMk id="3" creationId="{C79291CD-D89A-9CAE-5CDD-24AF32BD7858}"/>
          </ac:spMkLst>
        </pc:spChg>
        <pc:spChg chg="add mod">
          <ac:chgData name="Scholz, Melanie" userId="6b69358c-88d0-4f73-b105-7fbb3b8fdde4" providerId="ADAL" clId="{965E678F-1C1E-44E9-9604-DEE2F1B94B2E}" dt="2024-04-24T09:52:46.795" v="4918" actId="164"/>
          <ac:spMkLst>
            <pc:docMk/>
            <pc:sldMk cId="2031731004" sldId="1144"/>
            <ac:spMk id="7" creationId="{2033AFA4-0E2B-E885-91B6-F55E9C4B48DC}"/>
          </ac:spMkLst>
        </pc:spChg>
        <pc:spChg chg="add mod">
          <ac:chgData name="Scholz, Melanie" userId="6b69358c-88d0-4f73-b105-7fbb3b8fdde4" providerId="ADAL" clId="{965E678F-1C1E-44E9-9604-DEE2F1B94B2E}" dt="2024-04-24T09:59:34.259" v="4922"/>
          <ac:spMkLst>
            <pc:docMk/>
            <pc:sldMk cId="2031731004" sldId="1144"/>
            <ac:spMk id="9" creationId="{E74B9829-0366-D265-5DF2-E8193057074C}"/>
          </ac:spMkLst>
        </pc:spChg>
        <pc:spChg chg="add mod">
          <ac:chgData name="Scholz, Melanie" userId="6b69358c-88d0-4f73-b105-7fbb3b8fdde4" providerId="ADAL" clId="{965E678F-1C1E-44E9-9604-DEE2F1B94B2E}" dt="2024-04-24T10:35:03.759" v="6275" actId="164"/>
          <ac:spMkLst>
            <pc:docMk/>
            <pc:sldMk cId="2031731004" sldId="1144"/>
            <ac:spMk id="11" creationId="{CF93578D-3000-2B1A-10F0-424860BFE0A0}"/>
          </ac:spMkLst>
        </pc:spChg>
        <pc:spChg chg="add mod">
          <ac:chgData name="Scholz, Melanie" userId="6b69358c-88d0-4f73-b105-7fbb3b8fdde4" providerId="ADAL" clId="{965E678F-1C1E-44E9-9604-DEE2F1B94B2E}" dt="2024-04-24T10:51:18.311" v="6384" actId="20577"/>
          <ac:spMkLst>
            <pc:docMk/>
            <pc:sldMk cId="2031731004" sldId="1144"/>
            <ac:spMk id="15" creationId="{559100F6-C3A6-90CF-9416-428805573DD1}"/>
          </ac:spMkLst>
        </pc:spChg>
        <pc:spChg chg="add del mod">
          <ac:chgData name="Scholz, Melanie" userId="6b69358c-88d0-4f73-b105-7fbb3b8fdde4" providerId="ADAL" clId="{965E678F-1C1E-44E9-9604-DEE2F1B94B2E}" dt="2024-05-21T10:13:34.529" v="18134" actId="478"/>
          <ac:spMkLst>
            <pc:docMk/>
            <pc:sldMk cId="2031731004" sldId="1144"/>
            <ac:spMk id="16" creationId="{2205A502-599E-034A-3EBD-5AE3174044C5}"/>
          </ac:spMkLst>
        </pc:spChg>
        <pc:spChg chg="add mod">
          <ac:chgData name="Scholz, Melanie" userId="6b69358c-88d0-4f73-b105-7fbb3b8fdde4" providerId="ADAL" clId="{965E678F-1C1E-44E9-9604-DEE2F1B94B2E}" dt="2024-04-24T11:15:13.329" v="6442" actId="1076"/>
          <ac:spMkLst>
            <pc:docMk/>
            <pc:sldMk cId="2031731004" sldId="1144"/>
            <ac:spMk id="17" creationId="{8AD56CE2-F15E-34F7-9175-0E1CD9FEB2DF}"/>
          </ac:spMkLst>
        </pc:spChg>
        <pc:grpChg chg="add mod">
          <ac:chgData name="Scholz, Melanie" userId="6b69358c-88d0-4f73-b105-7fbb3b8fdde4" providerId="ADAL" clId="{965E678F-1C1E-44E9-9604-DEE2F1B94B2E}" dt="2024-04-24T09:52:50.588" v="4919" actId="1076"/>
          <ac:grpSpMkLst>
            <pc:docMk/>
            <pc:sldMk cId="2031731004" sldId="1144"/>
            <ac:grpSpMk id="8" creationId="{3A5E3F3C-195A-CD14-ACAD-C4AF6B8D075E}"/>
          </ac:grpSpMkLst>
        </pc:grpChg>
        <pc:grpChg chg="add mod">
          <ac:chgData name="Scholz, Melanie" userId="6b69358c-88d0-4f73-b105-7fbb3b8fdde4" providerId="ADAL" clId="{965E678F-1C1E-44E9-9604-DEE2F1B94B2E}" dt="2024-04-24T10:50:27.942" v="6279" actId="1076"/>
          <ac:grpSpMkLst>
            <pc:docMk/>
            <pc:sldMk cId="2031731004" sldId="1144"/>
            <ac:grpSpMk id="14" creationId="{74DFFFF5-CABC-8E33-DCAC-014A0ECFB1CD}"/>
          </ac:grpSpMkLst>
        </pc:grpChg>
        <pc:picChg chg="add mod">
          <ac:chgData name="Scholz, Melanie" userId="6b69358c-88d0-4f73-b105-7fbb3b8fdde4" providerId="ADAL" clId="{965E678F-1C1E-44E9-9604-DEE2F1B94B2E}" dt="2024-04-24T09:52:46.795" v="4918" actId="164"/>
          <ac:picMkLst>
            <pc:docMk/>
            <pc:sldMk cId="2031731004" sldId="1144"/>
            <ac:picMk id="6" creationId="{D6DADBAE-FE9E-CA95-0BC3-686003C4CB0E}"/>
          </ac:picMkLst>
        </pc:picChg>
        <pc:picChg chg="add mod">
          <ac:chgData name="Scholz, Melanie" userId="6b69358c-88d0-4f73-b105-7fbb3b8fdde4" providerId="ADAL" clId="{965E678F-1C1E-44E9-9604-DEE2F1B94B2E}" dt="2024-04-24T10:35:03.759" v="6275" actId="164"/>
          <ac:picMkLst>
            <pc:docMk/>
            <pc:sldMk cId="2031731004" sldId="1144"/>
            <ac:picMk id="13" creationId="{9E79CEF2-D7D6-0B1D-FDAC-80818195C95B}"/>
          </ac:picMkLst>
        </pc:picChg>
      </pc:sldChg>
      <pc:sldChg chg="addSp delSp modSp new mod modNotesTx">
        <pc:chgData name="Scholz, Melanie" userId="6b69358c-88d0-4f73-b105-7fbb3b8fdde4" providerId="ADAL" clId="{965E678F-1C1E-44E9-9604-DEE2F1B94B2E}" dt="2024-05-27T18:33:25.984" v="20021" actId="20577"/>
        <pc:sldMkLst>
          <pc:docMk/>
          <pc:sldMk cId="2497663571" sldId="1145"/>
        </pc:sldMkLst>
        <pc:spChg chg="mod">
          <ac:chgData name="Scholz, Melanie" userId="6b69358c-88d0-4f73-b105-7fbb3b8fdde4" providerId="ADAL" clId="{965E678F-1C1E-44E9-9604-DEE2F1B94B2E}" dt="2024-05-15T12:03:21.260" v="13307" actId="20577"/>
          <ac:spMkLst>
            <pc:docMk/>
            <pc:sldMk cId="2497663571" sldId="1145"/>
            <ac:spMk id="2" creationId="{40C4DF5F-BB50-348A-0DB8-907707A1FD77}"/>
          </ac:spMkLst>
        </pc:spChg>
        <pc:spChg chg="del mod">
          <ac:chgData name="Scholz, Melanie" userId="6b69358c-88d0-4f73-b105-7fbb3b8fdde4" providerId="ADAL" clId="{965E678F-1C1E-44E9-9604-DEE2F1B94B2E}" dt="2024-05-20T16:50:03.984" v="16775" actId="478"/>
          <ac:spMkLst>
            <pc:docMk/>
            <pc:sldMk cId="2497663571" sldId="1145"/>
            <ac:spMk id="3" creationId="{3EDCD294-2C05-EBFD-5694-6A73281B024E}"/>
          </ac:spMkLst>
        </pc:spChg>
        <pc:spChg chg="add del mod">
          <ac:chgData name="Scholz, Melanie" userId="6b69358c-88d0-4f73-b105-7fbb3b8fdde4" providerId="ADAL" clId="{965E678F-1C1E-44E9-9604-DEE2F1B94B2E}" dt="2024-05-20T16:45:00.011" v="16382"/>
          <ac:spMkLst>
            <pc:docMk/>
            <pc:sldMk cId="2497663571" sldId="1145"/>
            <ac:spMk id="6" creationId="{2050F233-1E0A-7CE1-3C29-32F44087B15F}"/>
          </ac:spMkLst>
        </pc:spChg>
        <pc:spChg chg="add mod">
          <ac:chgData name="Scholz, Melanie" userId="6b69358c-88d0-4f73-b105-7fbb3b8fdde4" providerId="ADAL" clId="{965E678F-1C1E-44E9-9604-DEE2F1B94B2E}" dt="2024-05-27T18:33:25.984" v="20021" actId="20577"/>
          <ac:spMkLst>
            <pc:docMk/>
            <pc:sldMk cId="2497663571" sldId="1145"/>
            <ac:spMk id="12" creationId="{CEA9D8D6-E281-FA05-5751-C9F2BD4B1F21}"/>
          </ac:spMkLst>
        </pc:spChg>
        <pc:spChg chg="add mod">
          <ac:chgData name="Scholz, Melanie" userId="6b69358c-88d0-4f73-b105-7fbb3b8fdde4" providerId="ADAL" clId="{965E678F-1C1E-44E9-9604-DEE2F1B94B2E}" dt="2024-05-20T16:50:03.984" v="16775" actId="478"/>
          <ac:spMkLst>
            <pc:docMk/>
            <pc:sldMk cId="2497663571" sldId="1145"/>
            <ac:spMk id="14" creationId="{E0E977C1-CBEF-EAB1-63A0-40A911857E4E}"/>
          </ac:spMkLst>
        </pc:spChg>
        <pc:picChg chg="add del mod">
          <ac:chgData name="Scholz, Melanie" userId="6b69358c-88d0-4f73-b105-7fbb3b8fdde4" providerId="ADAL" clId="{965E678F-1C1E-44E9-9604-DEE2F1B94B2E}" dt="2024-05-20T16:39:07.543" v="16348" actId="478"/>
          <ac:picMkLst>
            <pc:docMk/>
            <pc:sldMk cId="2497663571" sldId="1145"/>
            <ac:picMk id="8" creationId="{599CDAE2-2ADC-346B-E8D8-3634315B9140}"/>
          </ac:picMkLst>
        </pc:picChg>
        <pc:picChg chg="add del mod">
          <ac:chgData name="Scholz, Melanie" userId="6b69358c-88d0-4f73-b105-7fbb3b8fdde4" providerId="ADAL" clId="{965E678F-1C1E-44E9-9604-DEE2F1B94B2E}" dt="2024-05-20T16:43:24.341" v="16356" actId="478"/>
          <ac:picMkLst>
            <pc:docMk/>
            <pc:sldMk cId="2497663571" sldId="1145"/>
            <ac:picMk id="10" creationId="{30E7AC0B-3CB3-06F9-0A65-B6BE7C2E8B1A}"/>
          </ac:picMkLst>
        </pc:picChg>
        <pc:picChg chg="add mod">
          <ac:chgData name="Scholz, Melanie" userId="6b69358c-88d0-4f73-b105-7fbb3b8fdde4" providerId="ADAL" clId="{965E678F-1C1E-44E9-9604-DEE2F1B94B2E}" dt="2024-05-20T16:45:07.743" v="16383" actId="692"/>
          <ac:picMkLst>
            <pc:docMk/>
            <pc:sldMk cId="2497663571" sldId="1145"/>
            <ac:picMk id="11" creationId="{2C780E73-566F-7444-80C0-969F8C7CE4DA}"/>
          </ac:picMkLst>
        </pc:picChg>
      </pc:sldChg>
      <pc:sldChg chg="modSp new mod modShow">
        <pc:chgData name="Scholz, Melanie" userId="6b69358c-88d0-4f73-b105-7fbb3b8fdde4" providerId="ADAL" clId="{965E678F-1C1E-44E9-9604-DEE2F1B94B2E}" dt="2024-05-18T09:58:20.829" v="16343" actId="729"/>
        <pc:sldMkLst>
          <pc:docMk/>
          <pc:sldMk cId="1168158575" sldId="1146"/>
        </pc:sldMkLst>
        <pc:spChg chg="mod">
          <ac:chgData name="Scholz, Melanie" userId="6b69358c-88d0-4f73-b105-7fbb3b8fdde4" providerId="ADAL" clId="{965E678F-1C1E-44E9-9604-DEE2F1B94B2E}" dt="2024-05-15T10:02:52.257" v="12378" actId="20577"/>
          <ac:spMkLst>
            <pc:docMk/>
            <pc:sldMk cId="1168158575" sldId="1146"/>
            <ac:spMk id="2" creationId="{5388136A-F2F5-24EE-271E-07C3A661FE1B}"/>
          </ac:spMkLst>
        </pc:spChg>
      </pc:sldChg>
      <pc:sldChg chg="addSp delSp modSp new mod ord modAnim modNotesTx">
        <pc:chgData name="Scholz, Melanie" userId="6b69358c-88d0-4f73-b105-7fbb3b8fdde4" providerId="ADAL" clId="{965E678F-1C1E-44E9-9604-DEE2F1B94B2E}" dt="2024-05-25T18:16:41.698" v="19608" actId="20577"/>
        <pc:sldMkLst>
          <pc:docMk/>
          <pc:sldMk cId="1145075437" sldId="1147"/>
        </pc:sldMkLst>
        <pc:spChg chg="mod">
          <ac:chgData name="Scholz, Melanie" userId="6b69358c-88d0-4f73-b105-7fbb3b8fdde4" providerId="ADAL" clId="{965E678F-1C1E-44E9-9604-DEE2F1B94B2E}" dt="2024-05-16T09:35:17.288" v="13754" actId="20577"/>
          <ac:spMkLst>
            <pc:docMk/>
            <pc:sldMk cId="1145075437" sldId="1147"/>
            <ac:spMk id="2" creationId="{097F899E-D411-4C64-E4BA-2756EDA8FBFE}"/>
          </ac:spMkLst>
        </pc:spChg>
        <pc:spChg chg="mod">
          <ac:chgData name="Scholz, Melanie" userId="6b69358c-88d0-4f73-b105-7fbb3b8fdde4" providerId="ADAL" clId="{965E678F-1C1E-44E9-9604-DEE2F1B94B2E}" dt="2024-05-21T05:50:29.459" v="17464" actId="20577"/>
          <ac:spMkLst>
            <pc:docMk/>
            <pc:sldMk cId="1145075437" sldId="1147"/>
            <ac:spMk id="3" creationId="{52B2E6D8-96EE-72BA-75FC-CF4034FA1AF9}"/>
          </ac:spMkLst>
        </pc:spChg>
        <pc:spChg chg="add del">
          <ac:chgData name="Scholz, Melanie" userId="6b69358c-88d0-4f73-b105-7fbb3b8fdde4" providerId="ADAL" clId="{965E678F-1C1E-44E9-9604-DEE2F1B94B2E}" dt="2024-04-24T10:33:39.801" v="6264" actId="22"/>
          <ac:spMkLst>
            <pc:docMk/>
            <pc:sldMk cId="1145075437" sldId="1147"/>
            <ac:spMk id="7" creationId="{D910AB08-825F-F883-8447-2A56E0B3415F}"/>
          </ac:spMkLst>
        </pc:spChg>
        <pc:spChg chg="add mod">
          <ac:chgData name="Scholz, Melanie" userId="6b69358c-88d0-4f73-b105-7fbb3b8fdde4" providerId="ADAL" clId="{965E678F-1C1E-44E9-9604-DEE2F1B94B2E}" dt="2024-04-24T12:28:01.474" v="6709" actId="20577"/>
          <ac:spMkLst>
            <pc:docMk/>
            <pc:sldMk cId="1145075437" sldId="1147"/>
            <ac:spMk id="9" creationId="{8306E813-3F77-31AB-396E-1E02268FD350}"/>
          </ac:spMkLst>
        </pc:spChg>
        <pc:picChg chg="add mod">
          <ac:chgData name="Scholz, Melanie" userId="6b69358c-88d0-4f73-b105-7fbb3b8fdde4" providerId="ADAL" clId="{965E678F-1C1E-44E9-9604-DEE2F1B94B2E}" dt="2024-04-24T12:27:42.143" v="6689" actId="1076"/>
          <ac:picMkLst>
            <pc:docMk/>
            <pc:sldMk cId="1145075437" sldId="1147"/>
            <ac:picMk id="8" creationId="{DAF65E17-E069-63F8-EEEA-B81017842ABC}"/>
          </ac:picMkLst>
        </pc:picChg>
      </pc:sldChg>
      <pc:sldChg chg="modSp new mod ord modShow">
        <pc:chgData name="Scholz, Melanie" userId="6b69358c-88d0-4f73-b105-7fbb3b8fdde4" providerId="ADAL" clId="{965E678F-1C1E-44E9-9604-DEE2F1B94B2E}" dt="2024-05-18T09:58:03.592" v="16342" actId="729"/>
        <pc:sldMkLst>
          <pc:docMk/>
          <pc:sldMk cId="2262637818" sldId="1148"/>
        </pc:sldMkLst>
        <pc:spChg chg="mod">
          <ac:chgData name="Scholz, Melanie" userId="6b69358c-88d0-4f73-b105-7fbb3b8fdde4" providerId="ADAL" clId="{965E678F-1C1E-44E9-9604-DEE2F1B94B2E}" dt="2024-05-15T10:03:00.612" v="12385" actId="20577"/>
          <ac:spMkLst>
            <pc:docMk/>
            <pc:sldMk cId="2262637818" sldId="1148"/>
            <ac:spMk id="2" creationId="{F347298E-DE44-3CC6-1BCE-161D428CD601}"/>
          </ac:spMkLst>
        </pc:spChg>
      </pc:sldChg>
      <pc:sldChg chg="addSp delSp modSp new mod modNotesTx">
        <pc:chgData name="Scholz, Melanie" userId="6b69358c-88d0-4f73-b105-7fbb3b8fdde4" providerId="ADAL" clId="{965E678F-1C1E-44E9-9604-DEE2F1B94B2E}" dt="2024-05-27T10:08:12.649" v="19654" actId="114"/>
        <pc:sldMkLst>
          <pc:docMk/>
          <pc:sldMk cId="367137942" sldId="1149"/>
        </pc:sldMkLst>
        <pc:spChg chg="mod">
          <ac:chgData name="Scholz, Melanie" userId="6b69358c-88d0-4f73-b105-7fbb3b8fdde4" providerId="ADAL" clId="{965E678F-1C1E-44E9-9604-DEE2F1B94B2E}" dt="2024-04-24T11:28:48.833" v="6470" actId="20577"/>
          <ac:spMkLst>
            <pc:docMk/>
            <pc:sldMk cId="367137942" sldId="1149"/>
            <ac:spMk id="2" creationId="{5F2098C5-9D43-4984-46B4-5B9C22D9D747}"/>
          </ac:spMkLst>
        </pc:spChg>
        <pc:spChg chg="add del mod">
          <ac:chgData name="Scholz, Melanie" userId="6b69358c-88d0-4f73-b105-7fbb3b8fdde4" providerId="ADAL" clId="{965E678F-1C1E-44E9-9604-DEE2F1B94B2E}" dt="2024-04-24T12:29:37.450" v="6740" actId="21"/>
          <ac:spMkLst>
            <pc:docMk/>
            <pc:sldMk cId="367137942" sldId="1149"/>
            <ac:spMk id="8" creationId="{29AA0743-1B48-BE00-731E-1512CAFA977A}"/>
          </ac:spMkLst>
        </pc:spChg>
        <pc:spChg chg="add mod">
          <ac:chgData name="Scholz, Melanie" userId="6b69358c-88d0-4f73-b105-7fbb3b8fdde4" providerId="ADAL" clId="{965E678F-1C1E-44E9-9604-DEE2F1B94B2E}" dt="2024-05-27T10:08:12.649" v="19654" actId="114"/>
          <ac:spMkLst>
            <pc:docMk/>
            <pc:sldMk cId="367137942" sldId="1149"/>
            <ac:spMk id="9" creationId="{CDF328FB-C48F-E197-4C99-04F589F77783}"/>
          </ac:spMkLst>
        </pc:spChg>
        <pc:picChg chg="add mod">
          <ac:chgData name="Scholz, Melanie" userId="6b69358c-88d0-4f73-b105-7fbb3b8fdde4" providerId="ADAL" clId="{965E678F-1C1E-44E9-9604-DEE2F1B94B2E}" dt="2024-04-24T11:29:26.686" v="6472" actId="1076"/>
          <ac:picMkLst>
            <pc:docMk/>
            <pc:sldMk cId="367137942" sldId="1149"/>
            <ac:picMk id="6" creationId="{904362F5-6C57-4182-B838-393E4FC29260}"/>
          </ac:picMkLst>
        </pc:picChg>
        <pc:picChg chg="add mod">
          <ac:chgData name="Scholz, Melanie" userId="6b69358c-88d0-4f73-b105-7fbb3b8fdde4" providerId="ADAL" clId="{965E678F-1C1E-44E9-9604-DEE2F1B94B2E}" dt="2024-04-24T12:01:42.204" v="6474" actId="1076"/>
          <ac:picMkLst>
            <pc:docMk/>
            <pc:sldMk cId="367137942" sldId="1149"/>
            <ac:picMk id="7" creationId="{CCD7DD5F-77D9-ED1B-FC82-7511DFA97EFE}"/>
          </ac:picMkLst>
        </pc:picChg>
        <pc:picChg chg="add mod">
          <ac:chgData name="Scholz, Melanie" userId="6b69358c-88d0-4f73-b105-7fbb3b8fdde4" providerId="ADAL" clId="{965E678F-1C1E-44E9-9604-DEE2F1B94B2E}" dt="2024-04-30T07:23:28.194" v="8692"/>
          <ac:picMkLst>
            <pc:docMk/>
            <pc:sldMk cId="367137942" sldId="1149"/>
            <ac:picMk id="10" creationId="{6A8363ED-055D-A9FE-C439-4F2D06B73A51}"/>
          </ac:picMkLst>
        </pc:picChg>
        <pc:picChg chg="add mod">
          <ac:chgData name="Scholz, Melanie" userId="6b69358c-88d0-4f73-b105-7fbb3b8fdde4" providerId="ADAL" clId="{965E678F-1C1E-44E9-9604-DEE2F1B94B2E}" dt="2024-04-30T07:23:28.194" v="8692"/>
          <ac:picMkLst>
            <pc:docMk/>
            <pc:sldMk cId="367137942" sldId="1149"/>
            <ac:picMk id="11" creationId="{0CA04374-4F83-9E18-6742-5B5D5549BC6C}"/>
          </ac:picMkLst>
        </pc:picChg>
        <pc:picChg chg="add mod">
          <ac:chgData name="Scholz, Melanie" userId="6b69358c-88d0-4f73-b105-7fbb3b8fdde4" providerId="ADAL" clId="{965E678F-1C1E-44E9-9604-DEE2F1B94B2E}" dt="2024-04-30T07:23:28.194" v="8692"/>
          <ac:picMkLst>
            <pc:docMk/>
            <pc:sldMk cId="367137942" sldId="1149"/>
            <ac:picMk id="12" creationId="{5D7E810D-ADE3-D21C-0A3F-8ACC7D365429}"/>
          </ac:picMkLst>
        </pc:picChg>
      </pc:sldChg>
      <pc:sldChg chg="addSp delSp modSp new mod modAnim modNotesTx">
        <pc:chgData name="Scholz, Melanie" userId="6b69358c-88d0-4f73-b105-7fbb3b8fdde4" providerId="ADAL" clId="{965E678F-1C1E-44E9-9604-DEE2F1B94B2E}" dt="2024-05-27T18:12:13.188" v="19889" actId="478"/>
        <pc:sldMkLst>
          <pc:docMk/>
          <pc:sldMk cId="2910452342" sldId="1150"/>
        </pc:sldMkLst>
        <pc:spChg chg="mod">
          <ac:chgData name="Scholz, Melanie" userId="6b69358c-88d0-4f73-b105-7fbb3b8fdde4" providerId="ADAL" clId="{965E678F-1C1E-44E9-9604-DEE2F1B94B2E}" dt="2024-04-24T12:29:32.182" v="6738" actId="20577"/>
          <ac:spMkLst>
            <pc:docMk/>
            <pc:sldMk cId="2910452342" sldId="1150"/>
            <ac:spMk id="2" creationId="{28129CD4-0E42-BACF-079F-42AB1DF98623}"/>
          </ac:spMkLst>
        </pc:spChg>
        <pc:spChg chg="add mod">
          <ac:chgData name="Scholz, Melanie" userId="6b69358c-88d0-4f73-b105-7fbb3b8fdde4" providerId="ADAL" clId="{965E678F-1C1E-44E9-9604-DEE2F1B94B2E}" dt="2024-04-24T12:29:40.279" v="6741"/>
          <ac:spMkLst>
            <pc:docMk/>
            <pc:sldMk cId="2910452342" sldId="1150"/>
            <ac:spMk id="6" creationId="{0E646B0D-6839-B0C3-C438-1AC1B63CA090}"/>
          </ac:spMkLst>
        </pc:spChg>
        <pc:spChg chg="add mod">
          <ac:chgData name="Scholz, Melanie" userId="6b69358c-88d0-4f73-b105-7fbb3b8fdde4" providerId="ADAL" clId="{965E678F-1C1E-44E9-9604-DEE2F1B94B2E}" dt="2024-04-24T12:31:24.403" v="7045" actId="20577"/>
          <ac:spMkLst>
            <pc:docMk/>
            <pc:sldMk cId="2910452342" sldId="1150"/>
            <ac:spMk id="7" creationId="{CA84E776-23B9-CA4B-5945-7393465D2B43}"/>
          </ac:spMkLst>
        </pc:spChg>
        <pc:spChg chg="add mod">
          <ac:chgData name="Scholz, Melanie" userId="6b69358c-88d0-4f73-b105-7fbb3b8fdde4" providerId="ADAL" clId="{965E678F-1C1E-44E9-9604-DEE2F1B94B2E}" dt="2024-05-15T10:55:24.711" v="12389" actId="207"/>
          <ac:spMkLst>
            <pc:docMk/>
            <pc:sldMk cId="2910452342" sldId="1150"/>
            <ac:spMk id="9" creationId="{B2D71747-82EC-F581-398B-F220912FACD5}"/>
          </ac:spMkLst>
        </pc:spChg>
        <pc:spChg chg="add mod">
          <ac:chgData name="Scholz, Melanie" userId="6b69358c-88d0-4f73-b105-7fbb3b8fdde4" providerId="ADAL" clId="{965E678F-1C1E-44E9-9604-DEE2F1B94B2E}" dt="2024-04-24T12:32:53.315" v="7046"/>
          <ac:spMkLst>
            <pc:docMk/>
            <pc:sldMk cId="2910452342" sldId="1150"/>
            <ac:spMk id="10" creationId="{C271AA2F-A4B7-C0B1-E802-841C3E074347}"/>
          </ac:spMkLst>
        </pc:spChg>
        <pc:spChg chg="add mod">
          <ac:chgData name="Scholz, Melanie" userId="6b69358c-88d0-4f73-b105-7fbb3b8fdde4" providerId="ADAL" clId="{965E678F-1C1E-44E9-9604-DEE2F1B94B2E}" dt="2024-05-15T10:55:14.469" v="12387" actId="207"/>
          <ac:spMkLst>
            <pc:docMk/>
            <pc:sldMk cId="2910452342" sldId="1150"/>
            <ac:spMk id="11" creationId="{E4FBD90D-F8E9-CF92-704F-1F16E0C46632}"/>
          </ac:spMkLst>
        </pc:spChg>
        <pc:spChg chg="add mod">
          <ac:chgData name="Scholz, Melanie" userId="6b69358c-88d0-4f73-b105-7fbb3b8fdde4" providerId="ADAL" clId="{965E678F-1C1E-44E9-9604-DEE2F1B94B2E}" dt="2024-04-24T12:32:53.315" v="7046"/>
          <ac:spMkLst>
            <pc:docMk/>
            <pc:sldMk cId="2910452342" sldId="1150"/>
            <ac:spMk id="12" creationId="{3A56238C-4728-43FC-D4FF-7E2F28A772E2}"/>
          </ac:spMkLst>
        </pc:spChg>
        <pc:spChg chg="add del mod">
          <ac:chgData name="Scholz, Melanie" userId="6b69358c-88d0-4f73-b105-7fbb3b8fdde4" providerId="ADAL" clId="{965E678F-1C1E-44E9-9604-DEE2F1B94B2E}" dt="2024-05-27T18:12:13.188" v="19889" actId="478"/>
          <ac:spMkLst>
            <pc:docMk/>
            <pc:sldMk cId="2910452342" sldId="1150"/>
            <ac:spMk id="14" creationId="{39AA3311-711F-6577-B4BF-3A99D5C8A2E2}"/>
          </ac:spMkLst>
        </pc:spChg>
        <pc:spChg chg="add del mod">
          <ac:chgData name="Scholz, Melanie" userId="6b69358c-88d0-4f73-b105-7fbb3b8fdde4" providerId="ADAL" clId="{965E678F-1C1E-44E9-9604-DEE2F1B94B2E}" dt="2024-05-27T18:12:13.188" v="19889" actId="478"/>
          <ac:spMkLst>
            <pc:docMk/>
            <pc:sldMk cId="2910452342" sldId="1150"/>
            <ac:spMk id="15" creationId="{53533C69-3ADC-80DF-F00B-275654A4577C}"/>
          </ac:spMkLst>
        </pc:spChg>
        <pc:graphicFrameChg chg="add mod modGraphic">
          <ac:chgData name="Scholz, Melanie" userId="6b69358c-88d0-4f73-b105-7fbb3b8fdde4" providerId="ADAL" clId="{965E678F-1C1E-44E9-9604-DEE2F1B94B2E}" dt="2024-04-30T06:46:45.555" v="8680" actId="20577"/>
          <ac:graphicFrameMkLst>
            <pc:docMk/>
            <pc:sldMk cId="2910452342" sldId="1150"/>
            <ac:graphicFrameMk id="8" creationId="{12037163-377C-BC8C-2584-04655810D16A}"/>
          </ac:graphicFrameMkLst>
        </pc:graphicFrameChg>
        <pc:cxnChg chg="add del mod">
          <ac:chgData name="Scholz, Melanie" userId="6b69358c-88d0-4f73-b105-7fbb3b8fdde4" providerId="ADAL" clId="{965E678F-1C1E-44E9-9604-DEE2F1B94B2E}" dt="2024-05-27T18:12:13.188" v="19889" actId="478"/>
          <ac:cxnSpMkLst>
            <pc:docMk/>
            <pc:sldMk cId="2910452342" sldId="1150"/>
            <ac:cxnSpMk id="13" creationId="{6AB308C2-BC2A-0032-4DD5-677C225BCCB7}"/>
          </ac:cxnSpMkLst>
        </pc:cxnChg>
      </pc:sldChg>
      <pc:sldChg chg="add del">
        <pc:chgData name="Scholz, Melanie" userId="6b69358c-88d0-4f73-b105-7fbb3b8fdde4" providerId="ADAL" clId="{965E678F-1C1E-44E9-9604-DEE2F1B94B2E}" dt="2024-04-29T11:45:47.088" v="7518"/>
        <pc:sldMkLst>
          <pc:docMk/>
          <pc:sldMk cId="938881848" sldId="2145706764"/>
        </pc:sldMkLst>
      </pc:sldChg>
      <pc:sldChg chg="addSp delSp modSp add mod delAnim modNotesTx">
        <pc:chgData name="Scholz, Melanie" userId="6b69358c-88d0-4f73-b105-7fbb3b8fdde4" providerId="ADAL" clId="{965E678F-1C1E-44E9-9604-DEE2F1B94B2E}" dt="2024-05-27T17:52:39.770" v="19749" actId="478"/>
        <pc:sldMkLst>
          <pc:docMk/>
          <pc:sldMk cId="257763542" sldId="2145706799"/>
        </pc:sldMkLst>
        <pc:spChg chg="del">
          <ac:chgData name="Scholz, Melanie" userId="6b69358c-88d0-4f73-b105-7fbb3b8fdde4" providerId="ADAL" clId="{965E678F-1C1E-44E9-9604-DEE2F1B94B2E}" dt="2024-05-27T17:52:39.770" v="19749" actId="478"/>
          <ac:spMkLst>
            <pc:docMk/>
            <pc:sldMk cId="257763542" sldId="2145706799"/>
            <ac:spMk id="2" creationId="{D3F87E2A-A289-4089-D8F0-494158D541B7}"/>
          </ac:spMkLst>
        </pc:spChg>
        <pc:spChg chg="add mod">
          <ac:chgData name="Scholz, Melanie" userId="6b69358c-88d0-4f73-b105-7fbb3b8fdde4" providerId="ADAL" clId="{965E678F-1C1E-44E9-9604-DEE2F1B94B2E}" dt="2024-05-15T09:48:27.451" v="12069" actId="20577"/>
          <ac:spMkLst>
            <pc:docMk/>
            <pc:sldMk cId="257763542" sldId="2145706799"/>
            <ac:spMk id="3" creationId="{9D452CE8-C7CA-B964-7EBA-DD173E5EDB48}"/>
          </ac:spMkLst>
        </pc:spChg>
        <pc:spChg chg="add mod">
          <ac:chgData name="Scholz, Melanie" userId="6b69358c-88d0-4f73-b105-7fbb3b8fdde4" providerId="ADAL" clId="{965E678F-1C1E-44E9-9604-DEE2F1B94B2E}" dt="2024-05-15T09:59:58.003" v="12363" actId="20577"/>
          <ac:spMkLst>
            <pc:docMk/>
            <pc:sldMk cId="257763542" sldId="2145706799"/>
            <ac:spMk id="4" creationId="{3D442D96-60B7-1DF2-3F39-DAB44EAE670F}"/>
          </ac:spMkLst>
        </pc:spChg>
        <pc:spChg chg="add del mod">
          <ac:chgData name="Scholz, Melanie" userId="6b69358c-88d0-4f73-b105-7fbb3b8fdde4" providerId="ADAL" clId="{965E678F-1C1E-44E9-9604-DEE2F1B94B2E}" dt="2024-05-18T08:00:19.120" v="14088" actId="478"/>
          <ac:spMkLst>
            <pc:docMk/>
            <pc:sldMk cId="257763542" sldId="2145706799"/>
            <ac:spMk id="5" creationId="{2AAAE70E-D1B0-BFEE-BF8D-F5E929EC8AB0}"/>
          </ac:spMkLst>
        </pc:spChg>
        <pc:spChg chg="del">
          <ac:chgData name="Scholz, Melanie" userId="6b69358c-88d0-4f73-b105-7fbb3b8fdde4" providerId="ADAL" clId="{965E678F-1C1E-44E9-9604-DEE2F1B94B2E}" dt="2024-04-29T11:05:28.259" v="7049" actId="478"/>
          <ac:spMkLst>
            <pc:docMk/>
            <pc:sldMk cId="257763542" sldId="2145706799"/>
            <ac:spMk id="9" creationId="{ED0357F1-C7BF-F9FC-8745-4D5130199242}"/>
          </ac:spMkLst>
        </pc:spChg>
        <pc:picChg chg="add mod">
          <ac:chgData name="Scholz, Melanie" userId="6b69358c-88d0-4f73-b105-7fbb3b8fdde4" providerId="ADAL" clId="{965E678F-1C1E-44E9-9604-DEE2F1B94B2E}" dt="2024-05-18T07:31:09.967" v="13944" actId="962"/>
          <ac:picMkLst>
            <pc:docMk/>
            <pc:sldMk cId="257763542" sldId="2145706799"/>
            <ac:picMk id="9" creationId="{C1029329-D5FD-CCDA-DBA2-AFF22985328D}"/>
          </ac:picMkLst>
        </pc:picChg>
      </pc:sldChg>
      <pc:sldChg chg="addSp delSp modSp new mod ord modNotesTx">
        <pc:chgData name="Scholz, Melanie" userId="6b69358c-88d0-4f73-b105-7fbb3b8fdde4" providerId="ADAL" clId="{965E678F-1C1E-44E9-9604-DEE2F1B94B2E}" dt="2024-05-25T15:23:56.272" v="18739" actId="20577"/>
        <pc:sldMkLst>
          <pc:docMk/>
          <pc:sldMk cId="1942228664" sldId="2145706800"/>
        </pc:sldMkLst>
        <pc:spChg chg="mod">
          <ac:chgData name="Scholz, Melanie" userId="6b69358c-88d0-4f73-b105-7fbb3b8fdde4" providerId="ADAL" clId="{965E678F-1C1E-44E9-9604-DEE2F1B94B2E}" dt="2024-05-15T08:03:07.579" v="11186" actId="20577"/>
          <ac:spMkLst>
            <pc:docMk/>
            <pc:sldMk cId="1942228664" sldId="2145706800"/>
            <ac:spMk id="2" creationId="{B247CA7E-CFC7-E36F-6F5C-B25B621F3BBF}"/>
          </ac:spMkLst>
        </pc:spChg>
        <pc:spChg chg="add mod">
          <ac:chgData name="Scholz, Melanie" userId="6b69358c-88d0-4f73-b105-7fbb3b8fdde4" providerId="ADAL" clId="{965E678F-1C1E-44E9-9604-DEE2F1B94B2E}" dt="2024-04-29T11:48:02.730" v="7549" actId="692"/>
          <ac:spMkLst>
            <pc:docMk/>
            <pc:sldMk cId="1942228664" sldId="2145706800"/>
            <ac:spMk id="6" creationId="{45CA2BF9-BC73-B1D6-6555-DE7F1F15E4C0}"/>
          </ac:spMkLst>
        </pc:spChg>
        <pc:spChg chg="add mod">
          <ac:chgData name="Scholz, Melanie" userId="6b69358c-88d0-4f73-b105-7fbb3b8fdde4" providerId="ADAL" clId="{965E678F-1C1E-44E9-9604-DEE2F1B94B2E}" dt="2024-04-29T11:48:22.975" v="7623" actId="207"/>
          <ac:spMkLst>
            <pc:docMk/>
            <pc:sldMk cId="1942228664" sldId="2145706800"/>
            <ac:spMk id="8" creationId="{895D935D-4F84-BF61-4B0C-61CA3FE88D82}"/>
          </ac:spMkLst>
        </pc:spChg>
        <pc:spChg chg="add mod">
          <ac:chgData name="Scholz, Melanie" userId="6b69358c-88d0-4f73-b105-7fbb3b8fdde4" providerId="ADAL" clId="{965E678F-1C1E-44E9-9604-DEE2F1B94B2E}" dt="2024-04-29T11:48:22.975" v="7623" actId="207"/>
          <ac:spMkLst>
            <pc:docMk/>
            <pc:sldMk cId="1942228664" sldId="2145706800"/>
            <ac:spMk id="9" creationId="{97DCD01A-31A5-FEEE-207E-6CEA62B44334}"/>
          </ac:spMkLst>
        </pc:spChg>
        <pc:spChg chg="add mod">
          <ac:chgData name="Scholz, Melanie" userId="6b69358c-88d0-4f73-b105-7fbb3b8fdde4" providerId="ADAL" clId="{965E678F-1C1E-44E9-9604-DEE2F1B94B2E}" dt="2024-05-15T08:06:16.658" v="11193" actId="20577"/>
          <ac:spMkLst>
            <pc:docMk/>
            <pc:sldMk cId="1942228664" sldId="2145706800"/>
            <ac:spMk id="10" creationId="{8AD926C9-33D7-0B55-84E8-E94D4C72BFAE}"/>
          </ac:spMkLst>
        </pc:spChg>
        <pc:spChg chg="add mod">
          <ac:chgData name="Scholz, Melanie" userId="6b69358c-88d0-4f73-b105-7fbb3b8fdde4" providerId="ADAL" clId="{965E678F-1C1E-44E9-9604-DEE2F1B94B2E}" dt="2024-04-29T11:48:02.730" v="7549" actId="692"/>
          <ac:spMkLst>
            <pc:docMk/>
            <pc:sldMk cId="1942228664" sldId="2145706800"/>
            <ac:spMk id="11" creationId="{84274A33-E34B-AD0A-26E0-53CBF3E4FC2E}"/>
          </ac:spMkLst>
        </pc:spChg>
        <pc:spChg chg="add del mod">
          <ac:chgData name="Scholz, Melanie" userId="6b69358c-88d0-4f73-b105-7fbb3b8fdde4" providerId="ADAL" clId="{965E678F-1C1E-44E9-9604-DEE2F1B94B2E}" dt="2024-04-29T11:46:14.065" v="7536" actId="478"/>
          <ac:spMkLst>
            <pc:docMk/>
            <pc:sldMk cId="1942228664" sldId="2145706800"/>
            <ac:spMk id="12" creationId="{83ADDE10-5686-BD44-EA05-5F674AAA3D4B}"/>
          </ac:spMkLst>
        </pc:spChg>
        <pc:spChg chg="add mod">
          <ac:chgData name="Scholz, Melanie" userId="6b69358c-88d0-4f73-b105-7fbb3b8fdde4" providerId="ADAL" clId="{965E678F-1C1E-44E9-9604-DEE2F1B94B2E}" dt="2024-05-15T08:06:05.063" v="11187"/>
          <ac:spMkLst>
            <pc:docMk/>
            <pc:sldMk cId="1942228664" sldId="2145706800"/>
            <ac:spMk id="12" creationId="{D3939344-CF76-74C1-C290-59D2AEB3D5D1}"/>
          </ac:spMkLst>
        </pc:spChg>
        <pc:spChg chg="mod">
          <ac:chgData name="Scholz, Melanie" userId="6b69358c-88d0-4f73-b105-7fbb3b8fdde4" providerId="ADAL" clId="{965E678F-1C1E-44E9-9604-DEE2F1B94B2E}" dt="2024-04-29T11:47:41.221" v="7546" actId="207"/>
          <ac:spMkLst>
            <pc:docMk/>
            <pc:sldMk cId="1942228664" sldId="2145706800"/>
            <ac:spMk id="14" creationId="{061D3986-D877-530D-4A00-FCFC0C67571A}"/>
          </ac:spMkLst>
        </pc:spChg>
        <pc:spChg chg="mod">
          <ac:chgData name="Scholz, Melanie" userId="6b69358c-88d0-4f73-b105-7fbb3b8fdde4" providerId="ADAL" clId="{965E678F-1C1E-44E9-9604-DEE2F1B94B2E}" dt="2024-04-29T11:47:16.811" v="7544" actId="207"/>
          <ac:spMkLst>
            <pc:docMk/>
            <pc:sldMk cId="1942228664" sldId="2145706800"/>
            <ac:spMk id="17" creationId="{E695240F-7392-847B-0C6E-8C05AC468CAF}"/>
          </ac:spMkLst>
        </pc:spChg>
        <pc:spChg chg="mod">
          <ac:chgData name="Scholz, Melanie" userId="6b69358c-88d0-4f73-b105-7fbb3b8fdde4" providerId="ADAL" clId="{965E678F-1C1E-44E9-9604-DEE2F1B94B2E}" dt="2024-04-29T11:47:19.711" v="7545" actId="207"/>
          <ac:spMkLst>
            <pc:docMk/>
            <pc:sldMk cId="1942228664" sldId="2145706800"/>
            <ac:spMk id="20" creationId="{3EC0F817-A642-BB29-DC04-61D6BA5C3D23}"/>
          </ac:spMkLst>
        </pc:spChg>
        <pc:spChg chg="add mod">
          <ac:chgData name="Scholz, Melanie" userId="6b69358c-88d0-4f73-b105-7fbb3b8fdde4" providerId="ADAL" clId="{965E678F-1C1E-44E9-9604-DEE2F1B94B2E}" dt="2024-04-29T11:46:07.168" v="7535" actId="1038"/>
          <ac:spMkLst>
            <pc:docMk/>
            <pc:sldMk cId="1942228664" sldId="2145706800"/>
            <ac:spMk id="23" creationId="{803B1A81-C8FD-3474-8FEA-A196EB4BEDA4}"/>
          </ac:spMkLst>
        </pc:spChg>
        <pc:spChg chg="add mod">
          <ac:chgData name="Scholz, Melanie" userId="6b69358c-88d0-4f73-b105-7fbb3b8fdde4" providerId="ADAL" clId="{965E678F-1C1E-44E9-9604-DEE2F1B94B2E}" dt="2024-04-29T11:46:07.168" v="7535" actId="1038"/>
          <ac:spMkLst>
            <pc:docMk/>
            <pc:sldMk cId="1942228664" sldId="2145706800"/>
            <ac:spMk id="24" creationId="{EBB72667-ED33-B593-0E17-1E161D47EC97}"/>
          </ac:spMkLst>
        </pc:spChg>
        <pc:spChg chg="add mod">
          <ac:chgData name="Scholz, Melanie" userId="6b69358c-88d0-4f73-b105-7fbb3b8fdde4" providerId="ADAL" clId="{965E678F-1C1E-44E9-9604-DEE2F1B94B2E}" dt="2024-04-29T11:46:07.168" v="7535" actId="1038"/>
          <ac:spMkLst>
            <pc:docMk/>
            <pc:sldMk cId="1942228664" sldId="2145706800"/>
            <ac:spMk id="26" creationId="{7F80F6D1-BF0E-C9B3-5E90-5FE8374D48FA}"/>
          </ac:spMkLst>
        </pc:spChg>
        <pc:spChg chg="add mod">
          <ac:chgData name="Scholz, Melanie" userId="6b69358c-88d0-4f73-b105-7fbb3b8fdde4" providerId="ADAL" clId="{965E678F-1C1E-44E9-9604-DEE2F1B94B2E}" dt="2024-04-29T11:46:07.168" v="7535" actId="1038"/>
          <ac:spMkLst>
            <pc:docMk/>
            <pc:sldMk cId="1942228664" sldId="2145706800"/>
            <ac:spMk id="27" creationId="{2E55C6F9-59BD-293A-A17B-60398841E9CE}"/>
          </ac:spMkLst>
        </pc:spChg>
        <pc:spChg chg="add mod">
          <ac:chgData name="Scholz, Melanie" userId="6b69358c-88d0-4f73-b105-7fbb3b8fdde4" providerId="ADAL" clId="{965E678F-1C1E-44E9-9604-DEE2F1B94B2E}" dt="2024-04-29T11:46:07.168" v="7535" actId="1038"/>
          <ac:spMkLst>
            <pc:docMk/>
            <pc:sldMk cId="1942228664" sldId="2145706800"/>
            <ac:spMk id="28" creationId="{43EFFC46-0793-5BAC-08AC-ED59CD6FFDF5}"/>
          </ac:spMkLst>
        </pc:spChg>
        <pc:grpChg chg="add mod">
          <ac:chgData name="Scholz, Melanie" userId="6b69358c-88d0-4f73-b105-7fbb3b8fdde4" providerId="ADAL" clId="{965E678F-1C1E-44E9-9604-DEE2F1B94B2E}" dt="2024-04-29T11:46:53.612" v="7541" actId="207"/>
          <ac:grpSpMkLst>
            <pc:docMk/>
            <pc:sldMk cId="1942228664" sldId="2145706800"/>
            <ac:grpSpMk id="13" creationId="{AD7611CA-DB12-2839-3E42-EECF29FD2A9E}"/>
          </ac:grpSpMkLst>
        </pc:grpChg>
        <pc:grpChg chg="add mod">
          <ac:chgData name="Scholz, Melanie" userId="6b69358c-88d0-4f73-b105-7fbb3b8fdde4" providerId="ADAL" clId="{965E678F-1C1E-44E9-9604-DEE2F1B94B2E}" dt="2024-04-29T11:47:10.036" v="7543" actId="207"/>
          <ac:grpSpMkLst>
            <pc:docMk/>
            <pc:sldMk cId="1942228664" sldId="2145706800"/>
            <ac:grpSpMk id="16" creationId="{D9438CAF-9300-386A-4B6B-E90A99BBF42E}"/>
          </ac:grpSpMkLst>
        </pc:grpChg>
        <pc:grpChg chg="add mod">
          <ac:chgData name="Scholz, Melanie" userId="6b69358c-88d0-4f73-b105-7fbb3b8fdde4" providerId="ADAL" clId="{965E678F-1C1E-44E9-9604-DEE2F1B94B2E}" dt="2024-04-29T11:47:19.711" v="7545" actId="207"/>
          <ac:grpSpMkLst>
            <pc:docMk/>
            <pc:sldMk cId="1942228664" sldId="2145706800"/>
            <ac:grpSpMk id="19" creationId="{BCCBECF1-5942-7585-77B7-F47AC595883A}"/>
          </ac:grpSpMkLst>
        </pc:grpChg>
        <pc:picChg chg="add mod">
          <ac:chgData name="Scholz, Melanie" userId="6b69358c-88d0-4f73-b105-7fbb3b8fdde4" providerId="ADAL" clId="{965E678F-1C1E-44E9-9604-DEE2F1B94B2E}" dt="2024-04-29T11:46:07.168" v="7535" actId="1038"/>
          <ac:picMkLst>
            <pc:docMk/>
            <pc:sldMk cId="1942228664" sldId="2145706800"/>
            <ac:picMk id="7" creationId="{92DB8C4D-2AF9-3821-2D0B-EF8264E48721}"/>
          </ac:picMkLst>
        </pc:picChg>
        <pc:picChg chg="mod">
          <ac:chgData name="Scholz, Melanie" userId="6b69358c-88d0-4f73-b105-7fbb3b8fdde4" providerId="ADAL" clId="{965E678F-1C1E-44E9-9604-DEE2F1B94B2E}" dt="2024-04-29T11:46:53.612" v="7541" actId="207"/>
          <ac:picMkLst>
            <pc:docMk/>
            <pc:sldMk cId="1942228664" sldId="2145706800"/>
            <ac:picMk id="15" creationId="{CC931031-896F-B111-F8CF-22668B1CBBAB}"/>
          </ac:picMkLst>
        </pc:picChg>
        <pc:picChg chg="mod">
          <ac:chgData name="Scholz, Melanie" userId="6b69358c-88d0-4f73-b105-7fbb3b8fdde4" providerId="ADAL" clId="{965E678F-1C1E-44E9-9604-DEE2F1B94B2E}" dt="2024-04-29T11:47:10.036" v="7543" actId="207"/>
          <ac:picMkLst>
            <pc:docMk/>
            <pc:sldMk cId="1942228664" sldId="2145706800"/>
            <ac:picMk id="18" creationId="{63EE7642-AC72-10D6-B5F4-96776D965F65}"/>
          </ac:picMkLst>
        </pc:picChg>
        <pc:picChg chg="mod">
          <ac:chgData name="Scholz, Melanie" userId="6b69358c-88d0-4f73-b105-7fbb3b8fdde4" providerId="ADAL" clId="{965E678F-1C1E-44E9-9604-DEE2F1B94B2E}" dt="2024-04-29T11:47:19.711" v="7545" actId="207"/>
          <ac:picMkLst>
            <pc:docMk/>
            <pc:sldMk cId="1942228664" sldId="2145706800"/>
            <ac:picMk id="21" creationId="{7518D5F8-78C5-1826-C8E6-7F63E9C0BC28}"/>
          </ac:picMkLst>
        </pc:picChg>
        <pc:picChg chg="add mod">
          <ac:chgData name="Scholz, Melanie" userId="6b69358c-88d0-4f73-b105-7fbb3b8fdde4" providerId="ADAL" clId="{965E678F-1C1E-44E9-9604-DEE2F1B94B2E}" dt="2024-04-29T11:46:07.168" v="7535" actId="1038"/>
          <ac:picMkLst>
            <pc:docMk/>
            <pc:sldMk cId="1942228664" sldId="2145706800"/>
            <ac:picMk id="22" creationId="{20881F5D-C519-03DB-D39B-2CD3D8BE72E3}"/>
          </ac:picMkLst>
        </pc:picChg>
        <pc:picChg chg="add mod">
          <ac:chgData name="Scholz, Melanie" userId="6b69358c-88d0-4f73-b105-7fbb3b8fdde4" providerId="ADAL" clId="{965E678F-1C1E-44E9-9604-DEE2F1B94B2E}" dt="2024-04-29T11:46:07.168" v="7535" actId="1038"/>
          <ac:picMkLst>
            <pc:docMk/>
            <pc:sldMk cId="1942228664" sldId="2145706800"/>
            <ac:picMk id="25" creationId="{3452E439-7124-3EB0-722D-E0E4A53CEABD}"/>
          </ac:picMkLst>
        </pc:picChg>
      </pc:sldChg>
      <pc:sldChg chg="addSp delSp modSp new mod ord delAnim modAnim modNotesTx">
        <pc:chgData name="Scholz, Melanie" userId="6b69358c-88d0-4f73-b105-7fbb3b8fdde4" providerId="ADAL" clId="{965E678F-1C1E-44E9-9604-DEE2F1B94B2E}" dt="2024-05-25T15:23:39.568" v="18717" actId="20577"/>
        <pc:sldMkLst>
          <pc:docMk/>
          <pc:sldMk cId="3083710856" sldId="2145706801"/>
        </pc:sldMkLst>
        <pc:spChg chg="mod">
          <ac:chgData name="Scholz, Melanie" userId="6b69358c-88d0-4f73-b105-7fbb3b8fdde4" providerId="ADAL" clId="{965E678F-1C1E-44E9-9604-DEE2F1B94B2E}" dt="2024-05-15T09:16:59.767" v="11563" actId="20577"/>
          <ac:spMkLst>
            <pc:docMk/>
            <pc:sldMk cId="3083710856" sldId="2145706801"/>
            <ac:spMk id="2" creationId="{6EB8CB8A-BD99-EB2F-F6C3-DB50994A29D2}"/>
          </ac:spMkLst>
        </pc:spChg>
        <pc:spChg chg="mod">
          <ac:chgData name="Scholz, Melanie" userId="6b69358c-88d0-4f73-b105-7fbb3b8fdde4" providerId="ADAL" clId="{965E678F-1C1E-44E9-9604-DEE2F1B94B2E}" dt="2024-05-18T09:15:04.783" v="15283" actId="113"/>
          <ac:spMkLst>
            <pc:docMk/>
            <pc:sldMk cId="3083710856" sldId="2145706801"/>
            <ac:spMk id="3" creationId="{A9F1959B-1A90-84AE-5037-2B4AAD7557F5}"/>
          </ac:spMkLst>
        </pc:spChg>
        <pc:spChg chg="add mod">
          <ac:chgData name="Scholz, Melanie" userId="6b69358c-88d0-4f73-b105-7fbb3b8fdde4" providerId="ADAL" clId="{965E678F-1C1E-44E9-9604-DEE2F1B94B2E}" dt="2024-05-21T06:25:22.744" v="17934" actId="1076"/>
          <ac:spMkLst>
            <pc:docMk/>
            <pc:sldMk cId="3083710856" sldId="2145706801"/>
            <ac:spMk id="6" creationId="{782055DC-9CBE-2063-C6AD-C17A63FBF8F2}"/>
          </ac:spMkLst>
        </pc:spChg>
        <pc:spChg chg="add del mod">
          <ac:chgData name="Scholz, Melanie" userId="6b69358c-88d0-4f73-b105-7fbb3b8fdde4" providerId="ADAL" clId="{965E678F-1C1E-44E9-9604-DEE2F1B94B2E}" dt="2024-05-18T09:24:36.893" v="15339" actId="478"/>
          <ac:spMkLst>
            <pc:docMk/>
            <pc:sldMk cId="3083710856" sldId="2145706801"/>
            <ac:spMk id="6" creationId="{919CD101-5C3A-8EBA-D14F-24DE5FA9759F}"/>
          </ac:spMkLst>
        </pc:spChg>
        <pc:spChg chg="add mod">
          <ac:chgData name="Scholz, Melanie" userId="6b69358c-88d0-4f73-b105-7fbb3b8fdde4" providerId="ADAL" clId="{965E678F-1C1E-44E9-9604-DEE2F1B94B2E}" dt="2024-05-25T14:55:40.124" v="18482" actId="114"/>
          <ac:spMkLst>
            <pc:docMk/>
            <pc:sldMk cId="3083710856" sldId="2145706801"/>
            <ac:spMk id="7" creationId="{880B33A3-5A5F-AF0F-5FE5-3307F5673324}"/>
          </ac:spMkLst>
        </pc:spChg>
        <pc:spChg chg="add mod">
          <ac:chgData name="Scholz, Melanie" userId="6b69358c-88d0-4f73-b105-7fbb3b8fdde4" providerId="ADAL" clId="{965E678F-1C1E-44E9-9604-DEE2F1B94B2E}" dt="2024-05-21T06:25:22.744" v="17934" actId="1076"/>
          <ac:spMkLst>
            <pc:docMk/>
            <pc:sldMk cId="3083710856" sldId="2145706801"/>
            <ac:spMk id="8" creationId="{FF7B6ED7-12D6-43E9-5727-39AE962CDBFE}"/>
          </ac:spMkLst>
        </pc:spChg>
        <pc:spChg chg="add mod">
          <ac:chgData name="Scholz, Melanie" userId="6b69358c-88d0-4f73-b105-7fbb3b8fdde4" providerId="ADAL" clId="{965E678F-1C1E-44E9-9604-DEE2F1B94B2E}" dt="2024-05-20T17:32:28.674" v="17112" actId="11530"/>
          <ac:spMkLst>
            <pc:docMk/>
            <pc:sldMk cId="3083710856" sldId="2145706801"/>
            <ac:spMk id="12" creationId="{CC98746C-CFF0-F6B3-63DD-5F6A67ED9E03}"/>
          </ac:spMkLst>
        </pc:spChg>
        <pc:spChg chg="add mod">
          <ac:chgData name="Scholz, Melanie" userId="6b69358c-88d0-4f73-b105-7fbb3b8fdde4" providerId="ADAL" clId="{965E678F-1C1E-44E9-9604-DEE2F1B94B2E}" dt="2024-05-15T09:28:00.134" v="11717"/>
          <ac:spMkLst>
            <pc:docMk/>
            <pc:sldMk cId="3083710856" sldId="2145706801"/>
            <ac:spMk id="14" creationId="{E82AD677-EC29-2C18-1844-4F4779EEEB8F}"/>
          </ac:spMkLst>
        </pc:spChg>
        <pc:spChg chg="add mod">
          <ac:chgData name="Scholz, Melanie" userId="6b69358c-88d0-4f73-b105-7fbb3b8fdde4" providerId="ADAL" clId="{965E678F-1C1E-44E9-9604-DEE2F1B94B2E}" dt="2024-05-21T06:25:37.136" v="18005" actId="1037"/>
          <ac:spMkLst>
            <pc:docMk/>
            <pc:sldMk cId="3083710856" sldId="2145706801"/>
            <ac:spMk id="15" creationId="{ECD6447A-B87F-027A-CB1C-7FAEEE4CEE54}"/>
          </ac:spMkLst>
        </pc:spChg>
        <pc:spChg chg="add del mod">
          <ac:chgData name="Scholz, Melanie" userId="6b69358c-88d0-4f73-b105-7fbb3b8fdde4" providerId="ADAL" clId="{965E678F-1C1E-44E9-9604-DEE2F1B94B2E}" dt="2024-05-18T09:13:14.892" v="15256" actId="478"/>
          <ac:spMkLst>
            <pc:docMk/>
            <pc:sldMk cId="3083710856" sldId="2145706801"/>
            <ac:spMk id="16" creationId="{55387406-7044-2E90-66F2-C00EDC1E499D}"/>
          </ac:spMkLst>
        </pc:spChg>
        <pc:spChg chg="add mod">
          <ac:chgData name="Scholz, Melanie" userId="6b69358c-88d0-4f73-b105-7fbb3b8fdde4" providerId="ADAL" clId="{965E678F-1C1E-44E9-9604-DEE2F1B94B2E}" dt="2024-05-21T06:26:28.306" v="18075" actId="14100"/>
          <ac:spMkLst>
            <pc:docMk/>
            <pc:sldMk cId="3083710856" sldId="2145706801"/>
            <ac:spMk id="16" creationId="{8CB7EEEA-414E-31DE-5592-40CE8152FCD3}"/>
          </ac:spMkLst>
        </pc:spChg>
        <pc:spChg chg="add del mod">
          <ac:chgData name="Scholz, Melanie" userId="6b69358c-88d0-4f73-b105-7fbb3b8fdde4" providerId="ADAL" clId="{965E678F-1C1E-44E9-9604-DEE2F1B94B2E}" dt="2024-05-18T09:17:12.367" v="15312" actId="478"/>
          <ac:spMkLst>
            <pc:docMk/>
            <pc:sldMk cId="3083710856" sldId="2145706801"/>
            <ac:spMk id="19" creationId="{FD6AD637-A4F5-6CA7-6566-6D4F6A6B3B51}"/>
          </ac:spMkLst>
        </pc:spChg>
        <pc:spChg chg="add mod">
          <ac:chgData name="Scholz, Melanie" userId="6b69358c-88d0-4f73-b105-7fbb3b8fdde4" providerId="ADAL" clId="{965E678F-1C1E-44E9-9604-DEE2F1B94B2E}" dt="2024-05-18T09:12:01.745" v="15240"/>
          <ac:spMkLst>
            <pc:docMk/>
            <pc:sldMk cId="3083710856" sldId="2145706801"/>
            <ac:spMk id="20" creationId="{531C2220-163B-CE2B-DD0B-1E128588F953}"/>
          </ac:spMkLst>
        </pc:spChg>
        <pc:spChg chg="add mod">
          <ac:chgData name="Scholz, Melanie" userId="6b69358c-88d0-4f73-b105-7fbb3b8fdde4" providerId="ADAL" clId="{965E678F-1C1E-44E9-9604-DEE2F1B94B2E}" dt="2024-05-18T09:16:15.071" v="15306" actId="14100"/>
          <ac:spMkLst>
            <pc:docMk/>
            <pc:sldMk cId="3083710856" sldId="2145706801"/>
            <ac:spMk id="21" creationId="{A3AE9A40-632B-E95A-9768-C23B082565DA}"/>
          </ac:spMkLst>
        </pc:spChg>
        <pc:spChg chg="add mod">
          <ac:chgData name="Scholz, Melanie" userId="6b69358c-88d0-4f73-b105-7fbb3b8fdde4" providerId="ADAL" clId="{965E678F-1C1E-44E9-9604-DEE2F1B94B2E}" dt="2024-05-18T09:14:33.732" v="15276"/>
          <ac:spMkLst>
            <pc:docMk/>
            <pc:sldMk cId="3083710856" sldId="2145706801"/>
            <ac:spMk id="22" creationId="{2F9FF002-B82F-0814-2263-7DE3489F0B13}"/>
          </ac:spMkLst>
        </pc:spChg>
        <pc:spChg chg="add mod">
          <ac:chgData name="Scholz, Melanie" userId="6b69358c-88d0-4f73-b105-7fbb3b8fdde4" providerId="ADAL" clId="{965E678F-1C1E-44E9-9604-DEE2F1B94B2E}" dt="2024-05-18T09:14:33.279" v="15275" actId="571"/>
          <ac:spMkLst>
            <pc:docMk/>
            <pc:sldMk cId="3083710856" sldId="2145706801"/>
            <ac:spMk id="23" creationId="{4D9B9F4B-1926-969C-2712-12D40B8797A9}"/>
          </ac:spMkLst>
        </pc:spChg>
        <pc:spChg chg="add mod">
          <ac:chgData name="Scholz, Melanie" userId="6b69358c-88d0-4f73-b105-7fbb3b8fdde4" providerId="ADAL" clId="{965E678F-1C1E-44E9-9604-DEE2F1B94B2E}" dt="2024-05-18T09:14:33.279" v="15275" actId="571"/>
          <ac:spMkLst>
            <pc:docMk/>
            <pc:sldMk cId="3083710856" sldId="2145706801"/>
            <ac:spMk id="24" creationId="{07C5F09F-5AC8-8426-A71F-087F0C53F9A9}"/>
          </ac:spMkLst>
        </pc:spChg>
        <pc:spChg chg="add mod">
          <ac:chgData name="Scholz, Melanie" userId="6b69358c-88d0-4f73-b105-7fbb3b8fdde4" providerId="ADAL" clId="{965E678F-1C1E-44E9-9604-DEE2F1B94B2E}" dt="2024-05-18T09:14:32.802" v="15274"/>
          <ac:spMkLst>
            <pc:docMk/>
            <pc:sldMk cId="3083710856" sldId="2145706801"/>
            <ac:spMk id="25" creationId="{94D93DD7-33AA-32C1-1166-F25C087D3B82}"/>
          </ac:spMkLst>
        </pc:spChg>
        <pc:spChg chg="add mod">
          <ac:chgData name="Scholz, Melanie" userId="6b69358c-88d0-4f73-b105-7fbb3b8fdde4" providerId="ADAL" clId="{965E678F-1C1E-44E9-9604-DEE2F1B94B2E}" dt="2024-05-18T09:15:11.524" v="15297" actId="20577"/>
          <ac:spMkLst>
            <pc:docMk/>
            <pc:sldMk cId="3083710856" sldId="2145706801"/>
            <ac:spMk id="26" creationId="{5559CA7D-5DD7-A85D-4826-FB21777892A4}"/>
          </ac:spMkLst>
        </pc:spChg>
        <pc:spChg chg="add del mod">
          <ac:chgData name="Scholz, Melanie" userId="6b69358c-88d0-4f73-b105-7fbb3b8fdde4" providerId="ADAL" clId="{965E678F-1C1E-44E9-9604-DEE2F1B94B2E}" dt="2024-05-18T09:17:08.755" v="15311" actId="478"/>
          <ac:spMkLst>
            <pc:docMk/>
            <pc:sldMk cId="3083710856" sldId="2145706801"/>
            <ac:spMk id="27" creationId="{C2AFD3BB-F069-DA8C-0EFD-3BCFB0295B08}"/>
          </ac:spMkLst>
        </pc:spChg>
        <pc:spChg chg="add del mod">
          <ac:chgData name="Scholz, Melanie" userId="6b69358c-88d0-4f73-b105-7fbb3b8fdde4" providerId="ADAL" clId="{965E678F-1C1E-44E9-9604-DEE2F1B94B2E}" dt="2024-05-18T09:15:59.851" v="15301" actId="478"/>
          <ac:spMkLst>
            <pc:docMk/>
            <pc:sldMk cId="3083710856" sldId="2145706801"/>
            <ac:spMk id="28" creationId="{15020EDA-843C-1C19-9728-50601EC77E9A}"/>
          </ac:spMkLst>
        </pc:spChg>
        <pc:spChg chg="add mod">
          <ac:chgData name="Scholz, Melanie" userId="6b69358c-88d0-4f73-b105-7fbb3b8fdde4" providerId="ADAL" clId="{965E678F-1C1E-44E9-9604-DEE2F1B94B2E}" dt="2024-05-18T09:16:01.634" v="15302"/>
          <ac:spMkLst>
            <pc:docMk/>
            <pc:sldMk cId="3083710856" sldId="2145706801"/>
            <ac:spMk id="29" creationId="{0643A83B-1F10-AC7A-D25D-EBEBA34DF2CB}"/>
          </ac:spMkLst>
        </pc:spChg>
        <pc:grpChg chg="add mod">
          <ac:chgData name="Scholz, Melanie" userId="6b69358c-88d0-4f73-b105-7fbb3b8fdde4" providerId="ADAL" clId="{965E678F-1C1E-44E9-9604-DEE2F1B94B2E}" dt="2024-05-20T17:32:28.674" v="17112" actId="11530"/>
          <ac:grpSpMkLst>
            <pc:docMk/>
            <pc:sldMk cId="3083710856" sldId="2145706801"/>
            <ac:grpSpMk id="13" creationId="{A0B44A7F-B3D2-EF47-B59C-0ADA46D5B5A4}"/>
          </ac:grpSpMkLst>
        </pc:grpChg>
        <pc:picChg chg="add del mod">
          <ac:chgData name="Scholz, Melanie" userId="6b69358c-88d0-4f73-b105-7fbb3b8fdde4" providerId="ADAL" clId="{965E678F-1C1E-44E9-9604-DEE2F1B94B2E}" dt="2024-04-29T12:02:24.491" v="7867" actId="478"/>
          <ac:picMkLst>
            <pc:docMk/>
            <pc:sldMk cId="3083710856" sldId="2145706801"/>
            <ac:picMk id="6" creationId="{FEB6BF16-C760-AE13-F532-F3E214D2ABE7}"/>
          </ac:picMkLst>
        </pc:picChg>
        <pc:picChg chg="add mod">
          <ac:chgData name="Scholz, Melanie" userId="6b69358c-88d0-4f73-b105-7fbb3b8fdde4" providerId="ADAL" clId="{965E678F-1C1E-44E9-9604-DEE2F1B94B2E}" dt="2024-05-20T17:32:28.674" v="17112" actId="11530"/>
          <ac:picMkLst>
            <pc:docMk/>
            <pc:sldMk cId="3083710856" sldId="2145706801"/>
            <ac:picMk id="9" creationId="{16981D92-F78D-8A90-7A02-528B85C940D0}"/>
          </ac:picMkLst>
        </pc:picChg>
        <pc:picChg chg="add mod">
          <ac:chgData name="Scholz, Melanie" userId="6b69358c-88d0-4f73-b105-7fbb3b8fdde4" providerId="ADAL" clId="{965E678F-1C1E-44E9-9604-DEE2F1B94B2E}" dt="2024-05-21T06:24:32.060" v="17925" actId="1036"/>
          <ac:picMkLst>
            <pc:docMk/>
            <pc:sldMk cId="3083710856" sldId="2145706801"/>
            <ac:picMk id="10" creationId="{76ABAA2B-3845-C125-8154-79B1EF23D17A}"/>
          </ac:picMkLst>
        </pc:picChg>
        <pc:picChg chg="add mod modCrop">
          <ac:chgData name="Scholz, Melanie" userId="6b69358c-88d0-4f73-b105-7fbb3b8fdde4" providerId="ADAL" clId="{965E678F-1C1E-44E9-9604-DEE2F1B94B2E}" dt="2024-05-20T17:32:37.161" v="17113" actId="11530"/>
          <ac:picMkLst>
            <pc:docMk/>
            <pc:sldMk cId="3083710856" sldId="2145706801"/>
            <ac:picMk id="11" creationId="{311F319D-D380-91FB-AD66-02AF55DDA2D5}"/>
          </ac:picMkLst>
        </pc:picChg>
        <pc:picChg chg="add del mod">
          <ac:chgData name="Scholz, Melanie" userId="6b69358c-88d0-4f73-b105-7fbb3b8fdde4" providerId="ADAL" clId="{965E678F-1C1E-44E9-9604-DEE2F1B94B2E}" dt="2024-05-15T08:48:40.529" v="11376" actId="478"/>
          <ac:picMkLst>
            <pc:docMk/>
            <pc:sldMk cId="3083710856" sldId="2145706801"/>
            <ac:picMk id="11" creationId="{D38F406A-F4AD-F44E-6968-5CAC43A5DF82}"/>
          </ac:picMkLst>
        </pc:picChg>
        <pc:picChg chg="add mod">
          <ac:chgData name="Scholz, Melanie" userId="6b69358c-88d0-4f73-b105-7fbb3b8fdde4" providerId="ADAL" clId="{965E678F-1C1E-44E9-9604-DEE2F1B94B2E}" dt="2024-05-21T06:24:32.060" v="17925" actId="1036"/>
          <ac:picMkLst>
            <pc:docMk/>
            <pc:sldMk cId="3083710856" sldId="2145706801"/>
            <ac:picMk id="18" creationId="{03FE9B27-0CFE-B3D6-6365-D90EB42CB7D1}"/>
          </ac:picMkLst>
        </pc:picChg>
      </pc:sldChg>
      <pc:sldChg chg="addSp modSp new mod modAnim modNotesTx">
        <pc:chgData name="Scholz, Melanie" userId="6b69358c-88d0-4f73-b105-7fbb3b8fdde4" providerId="ADAL" clId="{965E678F-1C1E-44E9-9604-DEE2F1B94B2E}" dt="2024-05-27T18:08:41.219" v="19887" actId="20577"/>
        <pc:sldMkLst>
          <pc:docMk/>
          <pc:sldMk cId="1818833738" sldId="2145706802"/>
        </pc:sldMkLst>
        <pc:spChg chg="mod">
          <ac:chgData name="Scholz, Melanie" userId="6b69358c-88d0-4f73-b105-7fbb3b8fdde4" providerId="ADAL" clId="{965E678F-1C1E-44E9-9604-DEE2F1B94B2E}" dt="2024-04-30T10:49:50.902" v="9927" actId="20577"/>
          <ac:spMkLst>
            <pc:docMk/>
            <pc:sldMk cId="1818833738" sldId="2145706802"/>
            <ac:spMk id="2" creationId="{6DBF9A48-9C96-4B67-7408-6936F4EFC4BC}"/>
          </ac:spMkLst>
        </pc:spChg>
        <pc:spChg chg="mod">
          <ac:chgData name="Scholz, Melanie" userId="6b69358c-88d0-4f73-b105-7fbb3b8fdde4" providerId="ADAL" clId="{965E678F-1C1E-44E9-9604-DEE2F1B94B2E}" dt="2024-05-20T17:26:57.924" v="16963" actId="207"/>
          <ac:spMkLst>
            <pc:docMk/>
            <pc:sldMk cId="1818833738" sldId="2145706802"/>
            <ac:spMk id="8" creationId="{B37DFA98-A11E-02B2-FE63-6ED38C09B968}"/>
          </ac:spMkLst>
        </pc:spChg>
        <pc:spChg chg="mod">
          <ac:chgData name="Scholz, Melanie" userId="6b69358c-88d0-4f73-b105-7fbb3b8fdde4" providerId="ADAL" clId="{965E678F-1C1E-44E9-9604-DEE2F1B94B2E}" dt="2024-05-20T17:26:49.315" v="16960" actId="207"/>
          <ac:spMkLst>
            <pc:docMk/>
            <pc:sldMk cId="1818833738" sldId="2145706802"/>
            <ac:spMk id="9" creationId="{AD93D919-5428-CC0E-E5E0-B5D8D2DB0D22}"/>
          </ac:spMkLst>
        </pc:spChg>
        <pc:spChg chg="mod">
          <ac:chgData name="Scholz, Melanie" userId="6b69358c-88d0-4f73-b105-7fbb3b8fdde4" providerId="ADAL" clId="{965E678F-1C1E-44E9-9604-DEE2F1B94B2E}" dt="2024-05-27T18:08:41.219" v="19887" actId="20577"/>
          <ac:spMkLst>
            <pc:docMk/>
            <pc:sldMk cId="1818833738" sldId="2145706802"/>
            <ac:spMk id="10" creationId="{68129D63-C348-8DF5-9059-C7D875E2A7B5}"/>
          </ac:spMkLst>
        </pc:spChg>
        <pc:spChg chg="mod">
          <ac:chgData name="Scholz, Melanie" userId="6b69358c-88d0-4f73-b105-7fbb3b8fdde4" providerId="ADAL" clId="{965E678F-1C1E-44E9-9604-DEE2F1B94B2E}" dt="2024-05-27T18:08:33.798" v="19885" actId="20577"/>
          <ac:spMkLst>
            <pc:docMk/>
            <pc:sldMk cId="1818833738" sldId="2145706802"/>
            <ac:spMk id="12" creationId="{518C978B-0EB5-253B-8374-B0688B33D1A9}"/>
          </ac:spMkLst>
        </pc:spChg>
        <pc:spChg chg="mod">
          <ac:chgData name="Scholz, Melanie" userId="6b69358c-88d0-4f73-b105-7fbb3b8fdde4" providerId="ADAL" clId="{965E678F-1C1E-44E9-9604-DEE2F1B94B2E}" dt="2024-05-20T17:26:41.621" v="16959" actId="692"/>
          <ac:spMkLst>
            <pc:docMk/>
            <pc:sldMk cId="1818833738" sldId="2145706802"/>
            <ac:spMk id="13" creationId="{B889DC09-A65C-2C76-BF99-67CF3314D8D1}"/>
          </ac:spMkLst>
        </pc:spChg>
        <pc:spChg chg="add mod">
          <ac:chgData name="Scholz, Melanie" userId="6b69358c-88d0-4f73-b105-7fbb3b8fdde4" providerId="ADAL" clId="{965E678F-1C1E-44E9-9604-DEE2F1B94B2E}" dt="2024-05-15T10:04:09.604" v="12386"/>
          <ac:spMkLst>
            <pc:docMk/>
            <pc:sldMk cId="1818833738" sldId="2145706802"/>
            <ac:spMk id="14" creationId="{C07FF54B-3B76-5F92-A5F7-1000696E7144}"/>
          </ac:spMkLst>
        </pc:spChg>
        <pc:grpChg chg="add mod">
          <ac:chgData name="Scholz, Melanie" userId="6b69358c-88d0-4f73-b105-7fbb3b8fdde4" providerId="ADAL" clId="{965E678F-1C1E-44E9-9604-DEE2F1B94B2E}" dt="2024-04-30T10:50:09.430" v="9929" actId="1076"/>
          <ac:grpSpMkLst>
            <pc:docMk/>
            <pc:sldMk cId="1818833738" sldId="2145706802"/>
            <ac:grpSpMk id="7" creationId="{9638F961-C74B-98C8-126B-25F673F6A756}"/>
          </ac:grpSpMkLst>
        </pc:grpChg>
        <pc:grpChg chg="add mod">
          <ac:chgData name="Scholz, Melanie" userId="6b69358c-88d0-4f73-b105-7fbb3b8fdde4" providerId="ADAL" clId="{965E678F-1C1E-44E9-9604-DEE2F1B94B2E}" dt="2024-04-30T10:50:09.430" v="9929" actId="1076"/>
          <ac:grpSpMkLst>
            <pc:docMk/>
            <pc:sldMk cId="1818833738" sldId="2145706802"/>
            <ac:grpSpMk id="11" creationId="{CFDFB787-1E6B-5C01-2CD9-ED180D18D7BF}"/>
          </ac:grpSpMkLst>
        </pc:grpChg>
        <pc:picChg chg="add mod">
          <ac:chgData name="Scholz, Melanie" userId="6b69358c-88d0-4f73-b105-7fbb3b8fdde4" providerId="ADAL" clId="{965E678F-1C1E-44E9-9604-DEE2F1B94B2E}" dt="2024-04-30T10:50:09.430" v="9929" actId="1076"/>
          <ac:picMkLst>
            <pc:docMk/>
            <pc:sldMk cId="1818833738" sldId="2145706802"/>
            <ac:picMk id="6" creationId="{6C9CFF84-1164-DC02-90E4-E82A91BD9C88}"/>
          </ac:picMkLst>
        </pc:picChg>
      </pc:sldChg>
      <pc:sldChg chg="addSp delSp modSp new mod modNotesTx">
        <pc:chgData name="Scholz, Melanie" userId="6b69358c-88d0-4f73-b105-7fbb3b8fdde4" providerId="ADAL" clId="{965E678F-1C1E-44E9-9604-DEE2F1B94B2E}" dt="2024-05-25T17:51:47.630" v="19306" actId="33524"/>
        <pc:sldMkLst>
          <pc:docMk/>
          <pc:sldMk cId="3615600602" sldId="2145706803"/>
        </pc:sldMkLst>
        <pc:spChg chg="mod">
          <ac:chgData name="Scholz, Melanie" userId="6b69358c-88d0-4f73-b105-7fbb3b8fdde4" providerId="ADAL" clId="{965E678F-1C1E-44E9-9604-DEE2F1B94B2E}" dt="2024-05-18T09:25:52.132" v="15391" actId="20577"/>
          <ac:spMkLst>
            <pc:docMk/>
            <pc:sldMk cId="3615600602" sldId="2145706803"/>
            <ac:spMk id="2" creationId="{C88CD10E-469F-4A0F-5D6A-D4B2671FD78E}"/>
          </ac:spMkLst>
        </pc:spChg>
        <pc:spChg chg="del mod">
          <ac:chgData name="Scholz, Melanie" userId="6b69358c-88d0-4f73-b105-7fbb3b8fdde4" providerId="ADAL" clId="{965E678F-1C1E-44E9-9604-DEE2F1B94B2E}" dt="2024-05-15T11:23:15.793" v="12766" actId="21"/>
          <ac:spMkLst>
            <pc:docMk/>
            <pc:sldMk cId="3615600602" sldId="2145706803"/>
            <ac:spMk id="3" creationId="{90D915C5-9A37-D3F2-2D68-C370D8836C12}"/>
          </ac:spMkLst>
        </pc:spChg>
        <pc:spChg chg="add mod">
          <ac:chgData name="Scholz, Melanie" userId="6b69358c-88d0-4f73-b105-7fbb3b8fdde4" providerId="ADAL" clId="{965E678F-1C1E-44E9-9604-DEE2F1B94B2E}" dt="2024-05-21T10:12:15.116" v="18124" actId="20577"/>
          <ac:spMkLst>
            <pc:docMk/>
            <pc:sldMk cId="3615600602" sldId="2145706803"/>
            <ac:spMk id="3" creationId="{FC26F65E-EE29-409E-C708-86C1CDDA8A4C}"/>
          </ac:spMkLst>
        </pc:spChg>
        <pc:spChg chg="add mod">
          <ac:chgData name="Scholz, Melanie" userId="6b69358c-88d0-4f73-b105-7fbb3b8fdde4" providerId="ADAL" clId="{965E678F-1C1E-44E9-9604-DEE2F1B94B2E}" dt="2024-05-15T11:25:50.513" v="12798" actId="20577"/>
          <ac:spMkLst>
            <pc:docMk/>
            <pc:sldMk cId="3615600602" sldId="2145706803"/>
            <ac:spMk id="6" creationId="{8484084A-5147-CF61-BFA8-7B7B70089D6E}"/>
          </ac:spMkLst>
        </pc:spChg>
        <pc:spChg chg="add del mod">
          <ac:chgData name="Scholz, Melanie" userId="6b69358c-88d0-4f73-b105-7fbb3b8fdde4" providerId="ADAL" clId="{965E678F-1C1E-44E9-9604-DEE2F1B94B2E}" dt="2024-05-21T10:11:49.339" v="18112" actId="478"/>
          <ac:spMkLst>
            <pc:docMk/>
            <pc:sldMk cId="3615600602" sldId="2145706803"/>
            <ac:spMk id="7" creationId="{35A0A945-1A84-05F7-6C67-E7247083BF59}"/>
          </ac:spMkLst>
        </pc:spChg>
        <pc:spChg chg="add mod">
          <ac:chgData name="Scholz, Melanie" userId="6b69358c-88d0-4f73-b105-7fbb3b8fdde4" providerId="ADAL" clId="{965E678F-1C1E-44E9-9604-DEE2F1B94B2E}" dt="2024-05-20T17:33:16.870" v="17115" actId="1076"/>
          <ac:spMkLst>
            <pc:docMk/>
            <pc:sldMk cId="3615600602" sldId="2145706803"/>
            <ac:spMk id="9" creationId="{97304CCA-59C1-5EA8-9950-7A7F7835D3C4}"/>
          </ac:spMkLst>
        </pc:spChg>
        <pc:spChg chg="add mod">
          <ac:chgData name="Scholz, Melanie" userId="6b69358c-88d0-4f73-b105-7fbb3b8fdde4" providerId="ADAL" clId="{965E678F-1C1E-44E9-9604-DEE2F1B94B2E}" dt="2024-05-25T17:51:47.630" v="19306" actId="33524"/>
          <ac:spMkLst>
            <pc:docMk/>
            <pc:sldMk cId="3615600602" sldId="2145706803"/>
            <ac:spMk id="10" creationId="{53E1778F-7279-3FDA-6D9B-CE5B57D9EBED}"/>
          </ac:spMkLst>
        </pc:spChg>
        <pc:spChg chg="add del mod">
          <ac:chgData name="Scholz, Melanie" userId="6b69358c-88d0-4f73-b105-7fbb3b8fdde4" providerId="ADAL" clId="{965E678F-1C1E-44E9-9604-DEE2F1B94B2E}" dt="2024-05-20T17:33:13.011" v="17114" actId="478"/>
          <ac:spMkLst>
            <pc:docMk/>
            <pc:sldMk cId="3615600602" sldId="2145706803"/>
            <ac:spMk id="13" creationId="{4F545173-BB33-4325-E82E-F73096EF6F46}"/>
          </ac:spMkLst>
        </pc:spChg>
        <pc:spChg chg="add mod">
          <ac:chgData name="Scholz, Melanie" userId="6b69358c-88d0-4f73-b105-7fbb3b8fdde4" providerId="ADAL" clId="{965E678F-1C1E-44E9-9604-DEE2F1B94B2E}" dt="2024-05-15T11:23:15.793" v="12766" actId="21"/>
          <ac:spMkLst>
            <pc:docMk/>
            <pc:sldMk cId="3615600602" sldId="2145706803"/>
            <ac:spMk id="15" creationId="{3A57984F-F251-4C04-B03F-D94C85BDD3E9}"/>
          </ac:spMkLst>
        </pc:spChg>
        <pc:spChg chg="add del">
          <ac:chgData name="Scholz, Melanie" userId="6b69358c-88d0-4f73-b105-7fbb3b8fdde4" providerId="ADAL" clId="{965E678F-1C1E-44E9-9604-DEE2F1B94B2E}" dt="2024-05-15T11:23:52.311" v="12768" actId="22"/>
          <ac:spMkLst>
            <pc:docMk/>
            <pc:sldMk cId="3615600602" sldId="2145706803"/>
            <ac:spMk id="17" creationId="{7104AB58-FDCF-B1AC-ED42-BA3FB8AADAF4}"/>
          </ac:spMkLst>
        </pc:spChg>
        <pc:picChg chg="add mod">
          <ac:chgData name="Scholz, Melanie" userId="6b69358c-88d0-4f73-b105-7fbb3b8fdde4" providerId="ADAL" clId="{965E678F-1C1E-44E9-9604-DEE2F1B94B2E}" dt="2024-05-20T17:25:04.769" v="16954" actId="14100"/>
          <ac:picMkLst>
            <pc:docMk/>
            <pc:sldMk cId="3615600602" sldId="2145706803"/>
            <ac:picMk id="8" creationId="{093CC7B3-5BBE-F440-ECB4-74FDD17F6DD0}"/>
          </ac:picMkLst>
        </pc:picChg>
        <pc:picChg chg="add del mod">
          <ac:chgData name="Scholz, Melanie" userId="6b69358c-88d0-4f73-b105-7fbb3b8fdde4" providerId="ADAL" clId="{965E678F-1C1E-44E9-9604-DEE2F1B94B2E}" dt="2024-05-20T17:25:06.312" v="16955" actId="478"/>
          <ac:picMkLst>
            <pc:docMk/>
            <pc:sldMk cId="3615600602" sldId="2145706803"/>
            <ac:picMk id="11" creationId="{7DA08738-2059-011B-DD75-71799F2B7B7A}"/>
          </ac:picMkLst>
        </pc:picChg>
      </pc:sldChg>
      <pc:sldChg chg="addSp delSp modSp new mod modNotesTx">
        <pc:chgData name="Scholz, Melanie" userId="6b69358c-88d0-4f73-b105-7fbb3b8fdde4" providerId="ADAL" clId="{965E678F-1C1E-44E9-9604-DEE2F1B94B2E}" dt="2024-05-25T18:06:36.445" v="19522" actId="20577"/>
        <pc:sldMkLst>
          <pc:docMk/>
          <pc:sldMk cId="2602285482" sldId="2145706804"/>
        </pc:sldMkLst>
        <pc:spChg chg="mod">
          <ac:chgData name="Scholz, Melanie" userId="6b69358c-88d0-4f73-b105-7fbb3b8fdde4" providerId="ADAL" clId="{965E678F-1C1E-44E9-9604-DEE2F1B94B2E}" dt="2024-05-18T09:29:51.876" v="15606" actId="20577"/>
          <ac:spMkLst>
            <pc:docMk/>
            <pc:sldMk cId="2602285482" sldId="2145706804"/>
            <ac:spMk id="2" creationId="{9067CB8C-9246-569A-63D8-C5641C609C33}"/>
          </ac:spMkLst>
        </pc:spChg>
        <pc:spChg chg="mod">
          <ac:chgData name="Scholz, Melanie" userId="6b69358c-88d0-4f73-b105-7fbb3b8fdde4" providerId="ADAL" clId="{965E678F-1C1E-44E9-9604-DEE2F1B94B2E}" dt="2024-05-25T18:01:40.869" v="19308" actId="1076"/>
          <ac:spMkLst>
            <pc:docMk/>
            <pc:sldMk cId="2602285482" sldId="2145706804"/>
            <ac:spMk id="3" creationId="{7E60FF85-F0B9-65BD-0190-D4DFB5E4FA38}"/>
          </ac:spMkLst>
        </pc:spChg>
        <pc:spChg chg="add mod">
          <ac:chgData name="Scholz, Melanie" userId="6b69358c-88d0-4f73-b105-7fbb3b8fdde4" providerId="ADAL" clId="{965E678F-1C1E-44E9-9604-DEE2F1B94B2E}" dt="2024-05-15T09:46:57.881" v="12054" actId="6549"/>
          <ac:spMkLst>
            <pc:docMk/>
            <pc:sldMk cId="2602285482" sldId="2145706804"/>
            <ac:spMk id="6" creationId="{337B4290-F64F-1C16-4756-A256017E2B4C}"/>
          </ac:spMkLst>
        </pc:spChg>
        <pc:spChg chg="add del mod">
          <ac:chgData name="Scholz, Melanie" userId="6b69358c-88d0-4f73-b105-7fbb3b8fdde4" providerId="ADAL" clId="{965E678F-1C1E-44E9-9604-DEE2F1B94B2E}" dt="2024-05-21T10:12:27.766" v="18127" actId="478"/>
          <ac:spMkLst>
            <pc:docMk/>
            <pc:sldMk cId="2602285482" sldId="2145706804"/>
            <ac:spMk id="7" creationId="{F745949B-A633-9414-3CCE-CC424BB01613}"/>
          </ac:spMkLst>
        </pc:spChg>
        <pc:spChg chg="add mod">
          <ac:chgData name="Scholz, Melanie" userId="6b69358c-88d0-4f73-b105-7fbb3b8fdde4" providerId="ADAL" clId="{965E678F-1C1E-44E9-9604-DEE2F1B94B2E}" dt="2024-05-25T18:06:36.445" v="19522" actId="20577"/>
          <ac:spMkLst>
            <pc:docMk/>
            <pc:sldMk cId="2602285482" sldId="2145706804"/>
            <ac:spMk id="8" creationId="{3061F743-2624-3435-61BC-9AED5CE5EB46}"/>
          </ac:spMkLst>
        </pc:spChg>
        <pc:picChg chg="add mod">
          <ac:chgData name="Scholz, Melanie" userId="6b69358c-88d0-4f73-b105-7fbb3b8fdde4" providerId="ADAL" clId="{965E678F-1C1E-44E9-9604-DEE2F1B94B2E}" dt="2024-05-15T11:49:41.018" v="13281" actId="1076"/>
          <ac:picMkLst>
            <pc:docMk/>
            <pc:sldMk cId="2602285482" sldId="2145706804"/>
            <ac:picMk id="9" creationId="{F7BC9DBF-A274-3E28-439E-A4C3AE27385C}"/>
          </ac:picMkLst>
        </pc:picChg>
      </pc:sldChg>
      <pc:sldChg chg="addSp delSp modSp new mod ord delAnim modAnim modShow modNotesTx">
        <pc:chgData name="Scholz, Melanie" userId="6b69358c-88d0-4f73-b105-7fbb3b8fdde4" providerId="ADAL" clId="{965E678F-1C1E-44E9-9604-DEE2F1B94B2E}" dt="2024-05-27T10:41:44.844" v="19684" actId="113"/>
        <pc:sldMkLst>
          <pc:docMk/>
          <pc:sldMk cId="65637152" sldId="2145706805"/>
        </pc:sldMkLst>
        <pc:spChg chg="mod">
          <ac:chgData name="Scholz, Melanie" userId="6b69358c-88d0-4f73-b105-7fbb3b8fdde4" providerId="ADAL" clId="{965E678F-1C1E-44E9-9604-DEE2F1B94B2E}" dt="2024-05-15T07:53:04.257" v="11141" actId="20577"/>
          <ac:spMkLst>
            <pc:docMk/>
            <pc:sldMk cId="65637152" sldId="2145706805"/>
            <ac:spMk id="5" creationId="{1CCE444F-61D5-703F-5815-1B25C37873F8}"/>
          </ac:spMkLst>
        </pc:spChg>
        <pc:spChg chg="add mod">
          <ac:chgData name="Scholz, Melanie" userId="6b69358c-88d0-4f73-b105-7fbb3b8fdde4" providerId="ADAL" clId="{965E678F-1C1E-44E9-9604-DEE2F1B94B2E}" dt="2024-05-15T07:56:56.477" v="11173" actId="20577"/>
          <ac:spMkLst>
            <pc:docMk/>
            <pc:sldMk cId="65637152" sldId="2145706805"/>
            <ac:spMk id="10" creationId="{F27505FA-3556-294E-06A3-C123E73F6223}"/>
          </ac:spMkLst>
        </pc:spChg>
        <pc:spChg chg="add del mod">
          <ac:chgData name="Scholz, Melanie" userId="6b69358c-88d0-4f73-b105-7fbb3b8fdde4" providerId="ADAL" clId="{965E678F-1C1E-44E9-9604-DEE2F1B94B2E}" dt="2024-05-15T07:51:57.399" v="11115" actId="478"/>
          <ac:spMkLst>
            <pc:docMk/>
            <pc:sldMk cId="65637152" sldId="2145706805"/>
            <ac:spMk id="11" creationId="{D80CB4CD-2B57-3E17-4D7F-69B1313B8730}"/>
          </ac:spMkLst>
        </pc:spChg>
        <pc:spChg chg="del mod topLvl">
          <ac:chgData name="Scholz, Melanie" userId="6b69358c-88d0-4f73-b105-7fbb3b8fdde4" providerId="ADAL" clId="{965E678F-1C1E-44E9-9604-DEE2F1B94B2E}" dt="2024-05-15T11:07:49.436" v="12423" actId="478"/>
          <ac:spMkLst>
            <pc:docMk/>
            <pc:sldMk cId="65637152" sldId="2145706805"/>
            <ac:spMk id="13" creationId="{C42E633A-4F2C-28CC-27A3-2193C71EE947}"/>
          </ac:spMkLst>
        </pc:spChg>
        <pc:spChg chg="del mod topLvl">
          <ac:chgData name="Scholz, Melanie" userId="6b69358c-88d0-4f73-b105-7fbb3b8fdde4" providerId="ADAL" clId="{965E678F-1C1E-44E9-9604-DEE2F1B94B2E}" dt="2024-05-15T11:07:50.569" v="12424" actId="478"/>
          <ac:spMkLst>
            <pc:docMk/>
            <pc:sldMk cId="65637152" sldId="2145706805"/>
            <ac:spMk id="14" creationId="{5E669911-2861-A2F1-BD56-5C26AE76546A}"/>
          </ac:spMkLst>
        </pc:spChg>
        <pc:grpChg chg="add del mod">
          <ac:chgData name="Scholz, Melanie" userId="6b69358c-88d0-4f73-b105-7fbb3b8fdde4" providerId="ADAL" clId="{965E678F-1C1E-44E9-9604-DEE2F1B94B2E}" dt="2024-05-15T11:06:11.496" v="12413" actId="165"/>
          <ac:grpSpMkLst>
            <pc:docMk/>
            <pc:sldMk cId="65637152" sldId="2145706805"/>
            <ac:grpSpMk id="9" creationId="{52F2A9AF-16A3-6953-F6A9-252FD7F6AE71}"/>
          </ac:grpSpMkLst>
        </pc:grpChg>
        <pc:picChg chg="add mod">
          <ac:chgData name="Scholz, Melanie" userId="6b69358c-88d0-4f73-b105-7fbb3b8fdde4" providerId="ADAL" clId="{965E678F-1C1E-44E9-9604-DEE2F1B94B2E}" dt="2024-05-15T11:05:18.360" v="12410" actId="1076"/>
          <ac:picMkLst>
            <pc:docMk/>
            <pc:sldMk cId="65637152" sldId="2145706805"/>
            <ac:picMk id="6" creationId="{8099EF41-A560-4505-5F96-2FBFDEDD49F0}"/>
          </ac:picMkLst>
        </pc:picChg>
        <pc:picChg chg="add mod">
          <ac:chgData name="Scholz, Melanie" userId="6b69358c-88d0-4f73-b105-7fbb3b8fdde4" providerId="ADAL" clId="{965E678F-1C1E-44E9-9604-DEE2F1B94B2E}" dt="2024-05-15T11:02:22.421" v="12396" actId="1076"/>
          <ac:picMkLst>
            <pc:docMk/>
            <pc:sldMk cId="65637152" sldId="2145706805"/>
            <ac:picMk id="7" creationId="{9B8F6863-7109-B6BC-EC2C-804E9126E2BF}"/>
          </ac:picMkLst>
        </pc:picChg>
        <pc:picChg chg="add mod">
          <ac:chgData name="Scholz, Melanie" userId="6b69358c-88d0-4f73-b105-7fbb3b8fdde4" providerId="ADAL" clId="{965E678F-1C1E-44E9-9604-DEE2F1B94B2E}" dt="2024-05-15T11:02:29.895" v="12397"/>
          <ac:picMkLst>
            <pc:docMk/>
            <pc:sldMk cId="65637152" sldId="2145706805"/>
            <ac:picMk id="8" creationId="{651A9B80-3D94-A9DC-3B71-92979156B016}"/>
          </ac:picMkLst>
        </pc:picChg>
        <pc:picChg chg="add del mod">
          <ac:chgData name="Scholz, Melanie" userId="6b69358c-88d0-4f73-b105-7fbb3b8fdde4" providerId="ADAL" clId="{965E678F-1C1E-44E9-9604-DEE2F1B94B2E}" dt="2024-05-15T07:09:47.614" v="10491" actId="478"/>
          <ac:picMkLst>
            <pc:docMk/>
            <pc:sldMk cId="65637152" sldId="2145706805"/>
            <ac:picMk id="9" creationId="{E6917658-46CF-FCED-6E14-C5AF0F5207B3}"/>
          </ac:picMkLst>
        </pc:picChg>
        <pc:picChg chg="del mod topLvl">
          <ac:chgData name="Scholz, Melanie" userId="6b69358c-88d0-4f73-b105-7fbb3b8fdde4" providerId="ADAL" clId="{965E678F-1C1E-44E9-9604-DEE2F1B94B2E}" dt="2024-05-15T11:07:46.697" v="12421" actId="478"/>
          <ac:picMkLst>
            <pc:docMk/>
            <pc:sldMk cId="65637152" sldId="2145706805"/>
            <ac:picMk id="11" creationId="{5F100448-2A7E-E90B-2747-8A6C2EADFD72}"/>
          </ac:picMkLst>
        </pc:picChg>
        <pc:picChg chg="del mod topLvl">
          <ac:chgData name="Scholz, Melanie" userId="6b69358c-88d0-4f73-b105-7fbb3b8fdde4" providerId="ADAL" clId="{965E678F-1C1E-44E9-9604-DEE2F1B94B2E}" dt="2024-05-15T11:07:47.795" v="12422" actId="478"/>
          <ac:picMkLst>
            <pc:docMk/>
            <pc:sldMk cId="65637152" sldId="2145706805"/>
            <ac:picMk id="12" creationId="{D76A5E6E-ECA4-9192-14DF-80CE371D32FE}"/>
          </ac:picMkLst>
        </pc:picChg>
      </pc:sldChg>
      <pc:sldChg chg="addSp modSp new mod">
        <pc:chgData name="Scholz, Melanie" userId="6b69358c-88d0-4f73-b105-7fbb3b8fdde4" providerId="ADAL" clId="{965E678F-1C1E-44E9-9604-DEE2F1B94B2E}" dt="2024-05-18T09:33:35.990" v="15785" actId="20577"/>
        <pc:sldMkLst>
          <pc:docMk/>
          <pc:sldMk cId="3536692947" sldId="2145706806"/>
        </pc:sldMkLst>
        <pc:spChg chg="mod">
          <ac:chgData name="Scholz, Melanie" userId="6b69358c-88d0-4f73-b105-7fbb3b8fdde4" providerId="ADAL" clId="{965E678F-1C1E-44E9-9604-DEE2F1B94B2E}" dt="2024-05-15T07:35:10.953" v="10592" actId="20577"/>
          <ac:spMkLst>
            <pc:docMk/>
            <pc:sldMk cId="3536692947" sldId="2145706806"/>
            <ac:spMk id="2" creationId="{231C9A14-9DFB-9416-5998-3AC2627A36F6}"/>
          </ac:spMkLst>
        </pc:spChg>
        <pc:spChg chg="mod">
          <ac:chgData name="Scholz, Melanie" userId="6b69358c-88d0-4f73-b105-7fbb3b8fdde4" providerId="ADAL" clId="{965E678F-1C1E-44E9-9604-DEE2F1B94B2E}" dt="2024-05-18T09:33:35.990" v="15785" actId="20577"/>
          <ac:spMkLst>
            <pc:docMk/>
            <pc:sldMk cId="3536692947" sldId="2145706806"/>
            <ac:spMk id="3" creationId="{7EC3E10C-AF02-0696-948F-49924BB771C5}"/>
          </ac:spMkLst>
        </pc:spChg>
        <pc:spChg chg="add mod">
          <ac:chgData name="Scholz, Melanie" userId="6b69358c-88d0-4f73-b105-7fbb3b8fdde4" providerId="ADAL" clId="{965E678F-1C1E-44E9-9604-DEE2F1B94B2E}" dt="2024-05-15T07:38:02.014" v="10744"/>
          <ac:spMkLst>
            <pc:docMk/>
            <pc:sldMk cId="3536692947" sldId="2145706806"/>
            <ac:spMk id="6" creationId="{BD3E1B69-8667-ECE3-08DB-398A8239A078}"/>
          </ac:spMkLst>
        </pc:spChg>
      </pc:sldChg>
      <pc:sldChg chg="addSp modSp new mod ord modNotesTx">
        <pc:chgData name="Scholz, Melanie" userId="6b69358c-88d0-4f73-b105-7fbb3b8fdde4" providerId="ADAL" clId="{965E678F-1C1E-44E9-9604-DEE2F1B94B2E}" dt="2024-05-25T15:24:32.327" v="18791" actId="20577"/>
        <pc:sldMkLst>
          <pc:docMk/>
          <pc:sldMk cId="3686594173" sldId="2145706807"/>
        </pc:sldMkLst>
        <pc:spChg chg="mod">
          <ac:chgData name="Scholz, Melanie" userId="6b69358c-88d0-4f73-b105-7fbb3b8fdde4" providerId="ADAL" clId="{965E678F-1C1E-44E9-9604-DEE2F1B94B2E}" dt="2024-05-15T07:54:01.054" v="11167" actId="20577"/>
          <ac:spMkLst>
            <pc:docMk/>
            <pc:sldMk cId="3686594173" sldId="2145706807"/>
            <ac:spMk id="5" creationId="{C1EDFD17-15C2-640E-C679-CA898A0F1C34}"/>
          </ac:spMkLst>
        </pc:spChg>
        <pc:spChg chg="add mod">
          <ac:chgData name="Scholz, Melanie" userId="6b69358c-88d0-4f73-b105-7fbb3b8fdde4" providerId="ADAL" clId="{965E678F-1C1E-44E9-9604-DEE2F1B94B2E}" dt="2024-05-15T07:42:41.663" v="10908" actId="1076"/>
          <ac:spMkLst>
            <pc:docMk/>
            <pc:sldMk cId="3686594173" sldId="2145706807"/>
            <ac:spMk id="8" creationId="{5220F788-620A-1457-45CA-AA49D24D9E4E}"/>
          </ac:spMkLst>
        </pc:spChg>
        <pc:spChg chg="add mod">
          <ac:chgData name="Scholz, Melanie" userId="6b69358c-88d0-4f73-b105-7fbb3b8fdde4" providerId="ADAL" clId="{965E678F-1C1E-44E9-9604-DEE2F1B94B2E}" dt="2024-05-15T07:42:59.485" v="10928" actId="1038"/>
          <ac:spMkLst>
            <pc:docMk/>
            <pc:sldMk cId="3686594173" sldId="2145706807"/>
            <ac:spMk id="9" creationId="{5509D065-E16A-0D76-BF31-098EB0298FCB}"/>
          </ac:spMkLst>
        </pc:spChg>
        <pc:spChg chg="add mod">
          <ac:chgData name="Scholz, Melanie" userId="6b69358c-88d0-4f73-b105-7fbb3b8fdde4" providerId="ADAL" clId="{965E678F-1C1E-44E9-9604-DEE2F1B94B2E}" dt="2024-05-15T07:42:59.485" v="10928" actId="1038"/>
          <ac:spMkLst>
            <pc:docMk/>
            <pc:sldMk cId="3686594173" sldId="2145706807"/>
            <ac:spMk id="10" creationId="{A2B38000-5A4F-9511-DE2C-07C515886F87}"/>
          </ac:spMkLst>
        </pc:spChg>
        <pc:spChg chg="add mod">
          <ac:chgData name="Scholz, Melanie" userId="6b69358c-88d0-4f73-b105-7fbb3b8fdde4" providerId="ADAL" clId="{965E678F-1C1E-44E9-9604-DEE2F1B94B2E}" dt="2024-05-15T07:42:59.485" v="10928" actId="1038"/>
          <ac:spMkLst>
            <pc:docMk/>
            <pc:sldMk cId="3686594173" sldId="2145706807"/>
            <ac:spMk id="11" creationId="{3712F1B0-6AFD-D447-F3F8-54445D8586EB}"/>
          </ac:spMkLst>
        </pc:spChg>
        <pc:spChg chg="add mod">
          <ac:chgData name="Scholz, Melanie" userId="6b69358c-88d0-4f73-b105-7fbb3b8fdde4" providerId="ADAL" clId="{965E678F-1C1E-44E9-9604-DEE2F1B94B2E}" dt="2024-05-15T12:00:09.932" v="13292" actId="20577"/>
          <ac:spMkLst>
            <pc:docMk/>
            <pc:sldMk cId="3686594173" sldId="2145706807"/>
            <ac:spMk id="12" creationId="{71D01307-55C7-5731-A387-44B647CBE165}"/>
          </ac:spMkLst>
        </pc:spChg>
        <pc:picChg chg="add mod">
          <ac:chgData name="Scholz, Melanie" userId="6b69358c-88d0-4f73-b105-7fbb3b8fdde4" providerId="ADAL" clId="{965E678F-1C1E-44E9-9604-DEE2F1B94B2E}" dt="2024-05-15T07:42:59.485" v="10928" actId="1038"/>
          <ac:picMkLst>
            <pc:docMk/>
            <pc:sldMk cId="3686594173" sldId="2145706807"/>
            <ac:picMk id="6" creationId="{BD7FC2CD-F535-5509-773A-75580BA61BFE}"/>
          </ac:picMkLst>
        </pc:picChg>
        <pc:picChg chg="add mod">
          <ac:chgData name="Scholz, Melanie" userId="6b69358c-88d0-4f73-b105-7fbb3b8fdde4" providerId="ADAL" clId="{965E678F-1C1E-44E9-9604-DEE2F1B94B2E}" dt="2024-05-15T07:42:59.485" v="10928" actId="1038"/>
          <ac:picMkLst>
            <pc:docMk/>
            <pc:sldMk cId="3686594173" sldId="2145706807"/>
            <ac:picMk id="7" creationId="{D7C1DE35-57E4-3E56-0A0A-35E81B711AF1}"/>
          </ac:picMkLst>
        </pc:picChg>
      </pc:sldChg>
      <pc:sldChg chg="addSp delSp modSp new mod modNotesTx">
        <pc:chgData name="Scholz, Melanie" userId="6b69358c-88d0-4f73-b105-7fbb3b8fdde4" providerId="ADAL" clId="{965E678F-1C1E-44E9-9604-DEE2F1B94B2E}" dt="2024-05-25T15:42:43.951" v="19215" actId="20577"/>
        <pc:sldMkLst>
          <pc:docMk/>
          <pc:sldMk cId="3348218813" sldId="2145706808"/>
        </pc:sldMkLst>
        <pc:spChg chg="mod">
          <ac:chgData name="Scholz, Melanie" userId="6b69358c-88d0-4f73-b105-7fbb3b8fdde4" providerId="ADAL" clId="{965E678F-1C1E-44E9-9604-DEE2F1B94B2E}" dt="2024-05-15T08:41:09.976" v="11281" actId="20577"/>
          <ac:spMkLst>
            <pc:docMk/>
            <pc:sldMk cId="3348218813" sldId="2145706808"/>
            <ac:spMk id="2" creationId="{791CC415-0E22-8628-706B-23294D9F23D1}"/>
          </ac:spMkLst>
        </pc:spChg>
        <pc:spChg chg="add mod">
          <ac:chgData name="Scholz, Melanie" userId="6b69358c-88d0-4f73-b105-7fbb3b8fdde4" providerId="ADAL" clId="{965E678F-1C1E-44E9-9604-DEE2F1B94B2E}" dt="2024-05-25T15:37:18.139" v="18943" actId="1076"/>
          <ac:spMkLst>
            <pc:docMk/>
            <pc:sldMk cId="3348218813" sldId="2145706808"/>
            <ac:spMk id="8" creationId="{58A47062-0FFA-4E65-C863-69BB20E047CC}"/>
          </ac:spMkLst>
        </pc:spChg>
        <pc:spChg chg="add mod">
          <ac:chgData name="Scholz, Melanie" userId="6b69358c-88d0-4f73-b105-7fbb3b8fdde4" providerId="ADAL" clId="{965E678F-1C1E-44E9-9604-DEE2F1B94B2E}" dt="2024-05-15T08:39:21.070" v="11271"/>
          <ac:spMkLst>
            <pc:docMk/>
            <pc:sldMk cId="3348218813" sldId="2145706808"/>
            <ac:spMk id="9" creationId="{3E1956A2-CFD9-05F0-5DE3-03310BCD2CCE}"/>
          </ac:spMkLst>
        </pc:spChg>
        <pc:spChg chg="add mod">
          <ac:chgData name="Scholz, Melanie" userId="6b69358c-88d0-4f73-b105-7fbb3b8fdde4" providerId="ADAL" clId="{965E678F-1C1E-44E9-9604-DEE2F1B94B2E}" dt="2024-05-25T15:37:08.306" v="18942" actId="20577"/>
          <ac:spMkLst>
            <pc:docMk/>
            <pc:sldMk cId="3348218813" sldId="2145706808"/>
            <ac:spMk id="12" creationId="{F333A737-A4E1-791F-6B47-49E8C194FB13}"/>
          </ac:spMkLst>
        </pc:spChg>
        <pc:picChg chg="add mod modCrop">
          <ac:chgData name="Scholz, Melanie" userId="6b69358c-88d0-4f73-b105-7fbb3b8fdde4" providerId="ADAL" clId="{965E678F-1C1E-44E9-9604-DEE2F1B94B2E}" dt="2024-05-15T08:37:47.736" v="11252" actId="732"/>
          <ac:picMkLst>
            <pc:docMk/>
            <pc:sldMk cId="3348218813" sldId="2145706808"/>
            <ac:picMk id="7" creationId="{4E4402EA-C28C-0C3A-A2DD-8B29A80A11A1}"/>
          </ac:picMkLst>
        </pc:picChg>
        <pc:picChg chg="add del mod">
          <ac:chgData name="Scholz, Melanie" userId="6b69358c-88d0-4f73-b105-7fbb3b8fdde4" providerId="ADAL" clId="{965E678F-1C1E-44E9-9604-DEE2F1B94B2E}" dt="2024-05-15T08:31:33.967" v="11246" actId="478"/>
          <ac:picMkLst>
            <pc:docMk/>
            <pc:sldMk cId="3348218813" sldId="2145706808"/>
            <ac:picMk id="11" creationId="{DBD75E56-1292-E056-09B8-FB71EFC6AA6F}"/>
          </ac:picMkLst>
        </pc:picChg>
      </pc:sldChg>
      <pc:sldChg chg="addSp delSp modSp new del mod">
        <pc:chgData name="Scholz, Melanie" userId="6b69358c-88d0-4f73-b105-7fbb3b8fdde4" providerId="ADAL" clId="{965E678F-1C1E-44E9-9604-DEE2F1B94B2E}" dt="2024-05-15T09:25:46.251" v="11601" actId="47"/>
        <pc:sldMkLst>
          <pc:docMk/>
          <pc:sldMk cId="1384961069" sldId="2145706809"/>
        </pc:sldMkLst>
        <pc:spChg chg="mod">
          <ac:chgData name="Scholz, Melanie" userId="6b69358c-88d0-4f73-b105-7fbb3b8fdde4" providerId="ADAL" clId="{965E678F-1C1E-44E9-9604-DEE2F1B94B2E}" dt="2024-05-15T09:23:10.470" v="11597" actId="20577"/>
          <ac:spMkLst>
            <pc:docMk/>
            <pc:sldMk cId="1384961069" sldId="2145706809"/>
            <ac:spMk id="2" creationId="{97B11395-EB65-5F72-31B5-F7D4BE600999}"/>
          </ac:spMkLst>
        </pc:spChg>
        <pc:spChg chg="add del mod">
          <ac:chgData name="Scholz, Melanie" userId="6b69358c-88d0-4f73-b105-7fbb3b8fdde4" providerId="ADAL" clId="{965E678F-1C1E-44E9-9604-DEE2F1B94B2E}" dt="2024-05-15T09:25:42.124" v="11600" actId="478"/>
          <ac:spMkLst>
            <pc:docMk/>
            <pc:sldMk cId="1384961069" sldId="2145706809"/>
            <ac:spMk id="6" creationId="{68015FEB-72FA-BA79-CBA9-176F581D7B11}"/>
          </ac:spMkLst>
        </pc:spChg>
        <pc:picChg chg="add del mod">
          <ac:chgData name="Scholz, Melanie" userId="6b69358c-88d0-4f73-b105-7fbb3b8fdde4" providerId="ADAL" clId="{965E678F-1C1E-44E9-9604-DEE2F1B94B2E}" dt="2024-05-15T09:25:31.629" v="11598" actId="478"/>
          <ac:picMkLst>
            <pc:docMk/>
            <pc:sldMk cId="1384961069" sldId="2145706809"/>
            <ac:picMk id="8" creationId="{8837F8F4-E95D-299B-187A-E54DA4856D7B}"/>
          </ac:picMkLst>
        </pc:picChg>
      </pc:sldChg>
      <pc:sldChg chg="modSp new del mod">
        <pc:chgData name="Scholz, Melanie" userId="6b69358c-88d0-4f73-b105-7fbb3b8fdde4" providerId="ADAL" clId="{965E678F-1C1E-44E9-9604-DEE2F1B94B2E}" dt="2024-05-15T09:38:15.783" v="12036" actId="47"/>
        <pc:sldMkLst>
          <pc:docMk/>
          <pc:sldMk cId="1638224192" sldId="2145706809"/>
        </pc:sldMkLst>
        <pc:spChg chg="mod">
          <ac:chgData name="Scholz, Melanie" userId="6b69358c-88d0-4f73-b105-7fbb3b8fdde4" providerId="ADAL" clId="{965E678F-1C1E-44E9-9604-DEE2F1B94B2E}" dt="2024-05-15T09:35:59.644" v="11743" actId="20577"/>
          <ac:spMkLst>
            <pc:docMk/>
            <pc:sldMk cId="1638224192" sldId="2145706809"/>
            <ac:spMk id="3" creationId="{23F9B91D-731C-B978-6A34-3F6AD6796701}"/>
          </ac:spMkLst>
        </pc:spChg>
      </pc:sldChg>
      <pc:sldChg chg="addSp delSp modSp new add del mod modNotesTx">
        <pc:chgData name="Scholz, Melanie" userId="6b69358c-88d0-4f73-b105-7fbb3b8fdde4" providerId="ADAL" clId="{965E678F-1C1E-44E9-9604-DEE2F1B94B2E}" dt="2024-05-27T17:54:55.226" v="19754" actId="1038"/>
        <pc:sldMkLst>
          <pc:docMk/>
          <pc:sldMk cId="3483348600" sldId="2145706809"/>
        </pc:sldMkLst>
        <pc:spChg chg="mod">
          <ac:chgData name="Scholz, Melanie" userId="6b69358c-88d0-4f73-b105-7fbb3b8fdde4" providerId="ADAL" clId="{965E678F-1C1E-44E9-9604-DEE2F1B94B2E}" dt="2024-05-18T07:46:54.528" v="14076" actId="20577"/>
          <ac:spMkLst>
            <pc:docMk/>
            <pc:sldMk cId="3483348600" sldId="2145706809"/>
            <ac:spMk id="2" creationId="{205B39E5-CA6A-70BF-3394-536B0D42C57A}"/>
          </ac:spMkLst>
        </pc:spChg>
        <pc:spChg chg="del mod">
          <ac:chgData name="Scholz, Melanie" userId="6b69358c-88d0-4f73-b105-7fbb3b8fdde4" providerId="ADAL" clId="{965E678F-1C1E-44E9-9604-DEE2F1B94B2E}" dt="2024-05-18T08:08:59.935" v="14090" actId="478"/>
          <ac:spMkLst>
            <pc:docMk/>
            <pc:sldMk cId="3483348600" sldId="2145706809"/>
            <ac:spMk id="3" creationId="{052ADC87-9F09-D958-1D4A-D3246369C3B4}"/>
          </ac:spMkLst>
        </pc:spChg>
        <pc:spChg chg="add mod">
          <ac:chgData name="Scholz, Melanie" userId="6b69358c-88d0-4f73-b105-7fbb3b8fdde4" providerId="ADAL" clId="{965E678F-1C1E-44E9-9604-DEE2F1B94B2E}" dt="2024-05-15T09:53:22" v="12182" actId="20577"/>
          <ac:spMkLst>
            <pc:docMk/>
            <pc:sldMk cId="3483348600" sldId="2145706809"/>
            <ac:spMk id="6" creationId="{54044C6F-10CD-0248-4D9F-1981E1E2DFFF}"/>
          </ac:spMkLst>
        </pc:spChg>
        <pc:spChg chg="add del mod">
          <ac:chgData name="Scholz, Melanie" userId="6b69358c-88d0-4f73-b105-7fbb3b8fdde4" providerId="ADAL" clId="{965E678F-1C1E-44E9-9604-DEE2F1B94B2E}" dt="2024-05-18T08:08:57.332" v="14089" actId="478"/>
          <ac:spMkLst>
            <pc:docMk/>
            <pc:sldMk cId="3483348600" sldId="2145706809"/>
            <ac:spMk id="7" creationId="{E7D42E30-1ED7-5B35-FDE4-CE554322451B}"/>
          </ac:spMkLst>
        </pc:spChg>
        <pc:spChg chg="add mod">
          <ac:chgData name="Scholz, Melanie" userId="6b69358c-88d0-4f73-b105-7fbb3b8fdde4" providerId="ADAL" clId="{965E678F-1C1E-44E9-9604-DEE2F1B94B2E}" dt="2024-05-18T08:08:59.935" v="14090" actId="478"/>
          <ac:spMkLst>
            <pc:docMk/>
            <pc:sldMk cId="3483348600" sldId="2145706809"/>
            <ac:spMk id="9" creationId="{8E2DE854-0565-547F-C66A-132588862AC7}"/>
          </ac:spMkLst>
        </pc:spChg>
        <pc:spChg chg="add mod">
          <ac:chgData name="Scholz, Melanie" userId="6b69358c-88d0-4f73-b105-7fbb3b8fdde4" providerId="ADAL" clId="{965E678F-1C1E-44E9-9604-DEE2F1B94B2E}" dt="2024-05-20T17:34:30.103" v="17136" actId="1076"/>
          <ac:spMkLst>
            <pc:docMk/>
            <pc:sldMk cId="3483348600" sldId="2145706809"/>
            <ac:spMk id="12" creationId="{5A7F5306-ADBF-6AA6-7902-419A3BE6591E}"/>
          </ac:spMkLst>
        </pc:spChg>
        <pc:spChg chg="add mod">
          <ac:chgData name="Scholz, Melanie" userId="6b69358c-88d0-4f73-b105-7fbb3b8fdde4" providerId="ADAL" clId="{965E678F-1C1E-44E9-9604-DEE2F1B94B2E}" dt="2024-05-18T08:42:21.848" v="14906" actId="164"/>
          <ac:spMkLst>
            <pc:docMk/>
            <pc:sldMk cId="3483348600" sldId="2145706809"/>
            <ac:spMk id="18" creationId="{61311145-955A-56E0-B8C1-4E0A47218D47}"/>
          </ac:spMkLst>
        </pc:spChg>
        <pc:spChg chg="add mod">
          <ac:chgData name="Scholz, Melanie" userId="6b69358c-88d0-4f73-b105-7fbb3b8fdde4" providerId="ADAL" clId="{965E678F-1C1E-44E9-9604-DEE2F1B94B2E}" dt="2024-05-27T17:54:55.226" v="19754" actId="1038"/>
          <ac:spMkLst>
            <pc:docMk/>
            <pc:sldMk cId="3483348600" sldId="2145706809"/>
            <ac:spMk id="21" creationId="{DA1C3F7B-5251-A7A4-7550-550D4C40A03D}"/>
          </ac:spMkLst>
        </pc:spChg>
        <pc:spChg chg="add mod">
          <ac:chgData name="Scholz, Melanie" userId="6b69358c-88d0-4f73-b105-7fbb3b8fdde4" providerId="ADAL" clId="{965E678F-1C1E-44E9-9604-DEE2F1B94B2E}" dt="2024-05-18T08:40:58.775" v="14897" actId="1037"/>
          <ac:spMkLst>
            <pc:docMk/>
            <pc:sldMk cId="3483348600" sldId="2145706809"/>
            <ac:spMk id="22" creationId="{9E8E77E6-A37C-9522-B79E-71FA08D75362}"/>
          </ac:spMkLst>
        </pc:spChg>
        <pc:spChg chg="add mod">
          <ac:chgData name="Scholz, Melanie" userId="6b69358c-88d0-4f73-b105-7fbb3b8fdde4" providerId="ADAL" clId="{965E678F-1C1E-44E9-9604-DEE2F1B94B2E}" dt="2024-05-22T06:09:10.110" v="18135" actId="20577"/>
          <ac:spMkLst>
            <pc:docMk/>
            <pc:sldMk cId="3483348600" sldId="2145706809"/>
            <ac:spMk id="27" creationId="{27B51221-0F42-A282-55B7-AD0C975BBC24}"/>
          </ac:spMkLst>
        </pc:spChg>
        <pc:grpChg chg="add mod">
          <ac:chgData name="Scholz, Melanie" userId="6b69358c-88d0-4f73-b105-7fbb3b8fdde4" providerId="ADAL" clId="{965E678F-1C1E-44E9-9604-DEE2F1B94B2E}" dt="2024-05-18T08:40:44.596" v="14883" actId="1076"/>
          <ac:grpSpMkLst>
            <pc:docMk/>
            <pc:sldMk cId="3483348600" sldId="2145706809"/>
            <ac:grpSpMk id="15" creationId="{06F72C79-8660-D83D-074C-59BF2485364C}"/>
          </ac:grpSpMkLst>
        </pc:grpChg>
        <pc:grpChg chg="add mod">
          <ac:chgData name="Scholz, Melanie" userId="6b69358c-88d0-4f73-b105-7fbb3b8fdde4" providerId="ADAL" clId="{965E678F-1C1E-44E9-9604-DEE2F1B94B2E}" dt="2024-05-18T08:42:36.928" v="14914" actId="1036"/>
          <ac:grpSpMkLst>
            <pc:docMk/>
            <pc:sldMk cId="3483348600" sldId="2145706809"/>
            <ac:grpSpMk id="33" creationId="{19A22B05-B57A-DD79-F82E-D8FE41E1EF31}"/>
          </ac:grpSpMkLst>
        </pc:grpChg>
        <pc:grpChg chg="add mod ord">
          <ac:chgData name="Scholz, Melanie" userId="6b69358c-88d0-4f73-b105-7fbb3b8fdde4" providerId="ADAL" clId="{965E678F-1C1E-44E9-9604-DEE2F1B94B2E}" dt="2024-05-18T08:43:11.544" v="14917" actId="164"/>
          <ac:grpSpMkLst>
            <pc:docMk/>
            <pc:sldMk cId="3483348600" sldId="2145706809"/>
            <ac:grpSpMk id="34" creationId="{8F99687B-E7CD-416C-AD0E-E6BFFF618D4F}"/>
          </ac:grpSpMkLst>
        </pc:grpChg>
        <pc:grpChg chg="add mod">
          <ac:chgData name="Scholz, Melanie" userId="6b69358c-88d0-4f73-b105-7fbb3b8fdde4" providerId="ADAL" clId="{965E678F-1C1E-44E9-9604-DEE2F1B94B2E}" dt="2024-05-18T08:43:11.544" v="14917" actId="164"/>
          <ac:grpSpMkLst>
            <pc:docMk/>
            <pc:sldMk cId="3483348600" sldId="2145706809"/>
            <ac:grpSpMk id="35" creationId="{68D32434-177A-DFBE-5C97-2FC497F9C18C}"/>
          </ac:grpSpMkLst>
        </pc:grpChg>
        <pc:picChg chg="add mod">
          <ac:chgData name="Scholz, Melanie" userId="6b69358c-88d0-4f73-b105-7fbb3b8fdde4" providerId="ADAL" clId="{965E678F-1C1E-44E9-9604-DEE2F1B94B2E}" dt="2024-05-18T08:15:19.482" v="14128" actId="164"/>
          <ac:picMkLst>
            <pc:docMk/>
            <pc:sldMk cId="3483348600" sldId="2145706809"/>
            <ac:picMk id="11" creationId="{4887D10B-C6D2-35CB-61E7-5B8546076533}"/>
          </ac:picMkLst>
        </pc:picChg>
        <pc:picChg chg="add mod">
          <ac:chgData name="Scholz, Melanie" userId="6b69358c-88d0-4f73-b105-7fbb3b8fdde4" providerId="ADAL" clId="{965E678F-1C1E-44E9-9604-DEE2F1B94B2E}" dt="2024-05-18T08:42:21.848" v="14906" actId="164"/>
          <ac:picMkLst>
            <pc:docMk/>
            <pc:sldMk cId="3483348600" sldId="2145706809"/>
            <ac:picMk id="14" creationId="{175AF016-2948-9098-F233-35EDC744757E}"/>
          </ac:picMkLst>
        </pc:picChg>
        <pc:picChg chg="add mod">
          <ac:chgData name="Scholz, Melanie" userId="6b69358c-88d0-4f73-b105-7fbb3b8fdde4" providerId="ADAL" clId="{965E678F-1C1E-44E9-9604-DEE2F1B94B2E}" dt="2024-05-18T08:40:58.775" v="14897" actId="1037"/>
          <ac:picMkLst>
            <pc:docMk/>
            <pc:sldMk cId="3483348600" sldId="2145706809"/>
            <ac:picMk id="17" creationId="{73C47C48-3E00-061F-FC57-1CE0BAD9F4CD}"/>
          </ac:picMkLst>
        </pc:picChg>
        <pc:picChg chg="add mod">
          <ac:chgData name="Scholz, Melanie" userId="6b69358c-88d0-4f73-b105-7fbb3b8fdde4" providerId="ADAL" clId="{965E678F-1C1E-44E9-9604-DEE2F1B94B2E}" dt="2024-05-18T08:42:21.848" v="14906" actId="164"/>
          <ac:picMkLst>
            <pc:docMk/>
            <pc:sldMk cId="3483348600" sldId="2145706809"/>
            <ac:picMk id="20" creationId="{2296B320-811B-B21F-FADD-695B6DADB630}"/>
          </ac:picMkLst>
        </pc:picChg>
        <pc:picChg chg="add mod">
          <ac:chgData name="Scholz, Melanie" userId="6b69358c-88d0-4f73-b105-7fbb3b8fdde4" providerId="ADAL" clId="{965E678F-1C1E-44E9-9604-DEE2F1B94B2E}" dt="2024-05-18T08:31:36.077" v="14555" actId="931"/>
          <ac:picMkLst>
            <pc:docMk/>
            <pc:sldMk cId="3483348600" sldId="2145706809"/>
            <ac:picMk id="24" creationId="{9E18FFB5-5056-4AF5-2103-ED73BB949401}"/>
          </ac:picMkLst>
        </pc:picChg>
        <pc:picChg chg="add mod">
          <ac:chgData name="Scholz, Melanie" userId="6b69358c-88d0-4f73-b105-7fbb3b8fdde4" providerId="ADAL" clId="{965E678F-1C1E-44E9-9604-DEE2F1B94B2E}" dt="2024-05-18T08:41:11.009" v="14898" actId="1076"/>
          <ac:picMkLst>
            <pc:docMk/>
            <pc:sldMk cId="3483348600" sldId="2145706809"/>
            <ac:picMk id="26" creationId="{FE19298E-3369-8924-7799-E282DA61A15E}"/>
          </ac:picMkLst>
        </pc:picChg>
        <pc:picChg chg="add mod">
          <ac:chgData name="Scholz, Melanie" userId="6b69358c-88d0-4f73-b105-7fbb3b8fdde4" providerId="ADAL" clId="{965E678F-1C1E-44E9-9604-DEE2F1B94B2E}" dt="2024-05-18T08:42:31.382" v="14907" actId="164"/>
          <ac:picMkLst>
            <pc:docMk/>
            <pc:sldMk cId="3483348600" sldId="2145706809"/>
            <ac:picMk id="28" creationId="{F4152892-8139-F7CB-9EB4-06811B9527C1}"/>
          </ac:picMkLst>
        </pc:picChg>
        <pc:picChg chg="add mod">
          <ac:chgData name="Scholz, Melanie" userId="6b69358c-88d0-4f73-b105-7fbb3b8fdde4" providerId="ADAL" clId="{965E678F-1C1E-44E9-9604-DEE2F1B94B2E}" dt="2024-05-18T08:43:11.544" v="14917" actId="164"/>
          <ac:picMkLst>
            <pc:docMk/>
            <pc:sldMk cId="3483348600" sldId="2145706809"/>
            <ac:picMk id="30" creationId="{E6202A21-5E0F-6A2A-CF2F-9028F4E31DC3}"/>
          </ac:picMkLst>
        </pc:picChg>
        <pc:picChg chg="add mod">
          <ac:chgData name="Scholz, Melanie" userId="6b69358c-88d0-4f73-b105-7fbb3b8fdde4" providerId="ADAL" clId="{965E678F-1C1E-44E9-9604-DEE2F1B94B2E}" dt="2024-05-18T08:42:31.382" v="14907" actId="164"/>
          <ac:picMkLst>
            <pc:docMk/>
            <pc:sldMk cId="3483348600" sldId="2145706809"/>
            <ac:picMk id="32" creationId="{6B2BB1B3-9684-A384-03B1-BCABEEC2D968}"/>
          </ac:picMkLst>
        </pc:picChg>
      </pc:sldChg>
      <pc:sldChg chg="addSp modSp new mod ord">
        <pc:chgData name="Scholz, Melanie" userId="6b69358c-88d0-4f73-b105-7fbb3b8fdde4" providerId="ADAL" clId="{965E678F-1C1E-44E9-9604-DEE2F1B94B2E}" dt="2024-05-18T09:57:02.759" v="16340"/>
        <pc:sldMkLst>
          <pc:docMk/>
          <pc:sldMk cId="1434021464" sldId="2145706810"/>
        </pc:sldMkLst>
        <pc:spChg chg="mod">
          <ac:chgData name="Scholz, Melanie" userId="6b69358c-88d0-4f73-b105-7fbb3b8fdde4" providerId="ADAL" clId="{965E678F-1C1E-44E9-9604-DEE2F1B94B2E}" dt="2024-05-15T12:03:37.998" v="13308" actId="20577"/>
          <ac:spMkLst>
            <pc:docMk/>
            <pc:sldMk cId="1434021464" sldId="2145706810"/>
            <ac:spMk id="2" creationId="{CF8C35B1-9AE2-D4BF-D526-FED434C42370}"/>
          </ac:spMkLst>
        </pc:spChg>
        <pc:spChg chg="add mod">
          <ac:chgData name="Scholz, Melanie" userId="6b69358c-88d0-4f73-b105-7fbb3b8fdde4" providerId="ADAL" clId="{965E678F-1C1E-44E9-9604-DEE2F1B94B2E}" dt="2024-05-15T09:55:36.808" v="12271"/>
          <ac:spMkLst>
            <pc:docMk/>
            <pc:sldMk cId="1434021464" sldId="2145706810"/>
            <ac:spMk id="6" creationId="{1466181C-4F05-A4A7-0FA7-AC4FD6878A53}"/>
          </ac:spMkLst>
        </pc:spChg>
        <pc:spChg chg="add mod">
          <ac:chgData name="Scholz, Melanie" userId="6b69358c-88d0-4f73-b105-7fbb3b8fdde4" providerId="ADAL" clId="{965E678F-1C1E-44E9-9604-DEE2F1B94B2E}" dt="2024-05-15T09:56:07.360" v="12275" actId="164"/>
          <ac:spMkLst>
            <pc:docMk/>
            <pc:sldMk cId="1434021464" sldId="2145706810"/>
            <ac:spMk id="7" creationId="{4A25E1F3-2CE1-F342-728E-5324FCEFDE76}"/>
          </ac:spMkLst>
        </pc:spChg>
        <pc:spChg chg="add mod">
          <ac:chgData name="Scholz, Melanie" userId="6b69358c-88d0-4f73-b105-7fbb3b8fdde4" providerId="ADAL" clId="{965E678F-1C1E-44E9-9604-DEE2F1B94B2E}" dt="2024-05-15T09:59:38.649" v="12359" actId="14100"/>
          <ac:spMkLst>
            <pc:docMk/>
            <pc:sldMk cId="1434021464" sldId="2145706810"/>
            <ac:spMk id="12" creationId="{F42C83FF-7C96-7ACD-E113-1228342056ED}"/>
          </ac:spMkLst>
        </pc:spChg>
        <pc:grpChg chg="add mod">
          <ac:chgData name="Scholz, Melanie" userId="6b69358c-88d0-4f73-b105-7fbb3b8fdde4" providerId="ADAL" clId="{965E678F-1C1E-44E9-9604-DEE2F1B94B2E}" dt="2024-05-15T09:56:10.830" v="12276" actId="1076"/>
          <ac:grpSpMkLst>
            <pc:docMk/>
            <pc:sldMk cId="1434021464" sldId="2145706810"/>
            <ac:grpSpMk id="9" creationId="{99B596F3-AA4A-CC02-7935-8AE74FAEAB8C}"/>
          </ac:grpSpMkLst>
        </pc:grpChg>
        <pc:picChg chg="add mod">
          <ac:chgData name="Scholz, Melanie" userId="6b69358c-88d0-4f73-b105-7fbb3b8fdde4" providerId="ADAL" clId="{965E678F-1C1E-44E9-9604-DEE2F1B94B2E}" dt="2024-05-15T09:56:07.360" v="12275" actId="164"/>
          <ac:picMkLst>
            <pc:docMk/>
            <pc:sldMk cId="1434021464" sldId="2145706810"/>
            <ac:picMk id="8" creationId="{A45AAA56-9229-CD19-4558-E37AE7F77D4C}"/>
          </ac:picMkLst>
        </pc:picChg>
        <pc:picChg chg="add mod">
          <ac:chgData name="Scholz, Melanie" userId="6b69358c-88d0-4f73-b105-7fbb3b8fdde4" providerId="ADAL" clId="{965E678F-1C1E-44E9-9604-DEE2F1B94B2E}" dt="2024-05-15T09:58:33.133" v="12281" actId="1076"/>
          <ac:picMkLst>
            <pc:docMk/>
            <pc:sldMk cId="1434021464" sldId="2145706810"/>
            <ac:picMk id="11" creationId="{78999618-95DF-1644-FB14-3EC601D4B2F7}"/>
          </ac:picMkLst>
        </pc:picChg>
      </pc:sldChg>
      <pc:sldChg chg="addSp delSp modSp add mod delAnim modAnim">
        <pc:chgData name="Scholz, Melanie" userId="6b69358c-88d0-4f73-b105-7fbb3b8fdde4" providerId="ADAL" clId="{965E678F-1C1E-44E9-9604-DEE2F1B94B2E}" dt="2024-05-27T10:44:48.457" v="19687" actId="114"/>
        <pc:sldMkLst>
          <pc:docMk/>
          <pc:sldMk cId="1904158654" sldId="2145706811"/>
        </pc:sldMkLst>
        <pc:spChg chg="add del mod">
          <ac:chgData name="Scholz, Melanie" userId="6b69358c-88d0-4f73-b105-7fbb3b8fdde4" providerId="ADAL" clId="{965E678F-1C1E-44E9-9604-DEE2F1B94B2E}" dt="2024-05-16T10:47:56.001" v="13794" actId="478"/>
          <ac:spMkLst>
            <pc:docMk/>
            <pc:sldMk cId="1904158654" sldId="2145706811"/>
            <ac:spMk id="6" creationId="{AC78E62A-235C-DCC3-DB77-B2EE851C9FBA}"/>
          </ac:spMkLst>
        </pc:spChg>
        <pc:spChg chg="mod">
          <ac:chgData name="Scholz, Melanie" userId="6b69358c-88d0-4f73-b105-7fbb3b8fdde4" providerId="ADAL" clId="{965E678F-1C1E-44E9-9604-DEE2F1B94B2E}" dt="2024-05-16T10:47:52.839" v="13792" actId="6549"/>
          <ac:spMkLst>
            <pc:docMk/>
            <pc:sldMk cId="1904158654" sldId="2145706811"/>
            <ac:spMk id="9" creationId="{190BFA07-EF44-4137-8175-2B3E93BCF969}"/>
          </ac:spMkLst>
        </pc:spChg>
        <pc:spChg chg="mod">
          <ac:chgData name="Scholz, Melanie" userId="6b69358c-88d0-4f73-b105-7fbb3b8fdde4" providerId="ADAL" clId="{965E678F-1C1E-44E9-9604-DEE2F1B94B2E}" dt="2024-05-15T11:08:08.249" v="12429" actId="1076"/>
          <ac:spMkLst>
            <pc:docMk/>
            <pc:sldMk cId="1904158654" sldId="2145706811"/>
            <ac:spMk id="13" creationId="{C42E633A-4F2C-28CC-27A3-2193C71EE947}"/>
          </ac:spMkLst>
        </pc:spChg>
        <pc:spChg chg="mod">
          <ac:chgData name="Scholz, Melanie" userId="6b69358c-88d0-4f73-b105-7fbb3b8fdde4" providerId="ADAL" clId="{965E678F-1C1E-44E9-9604-DEE2F1B94B2E}" dt="2024-05-27T10:44:48.457" v="19687" actId="114"/>
          <ac:spMkLst>
            <pc:docMk/>
            <pc:sldMk cId="1904158654" sldId="2145706811"/>
            <ac:spMk id="14" creationId="{5E669911-2861-A2F1-BD56-5C26AE76546A}"/>
          </ac:spMkLst>
        </pc:spChg>
        <pc:grpChg chg="add del mod">
          <ac:chgData name="Scholz, Melanie" userId="6b69358c-88d0-4f73-b105-7fbb3b8fdde4" providerId="ADAL" clId="{965E678F-1C1E-44E9-9604-DEE2F1B94B2E}" dt="2024-05-16T10:47:54.478" v="13793" actId="478"/>
          <ac:grpSpMkLst>
            <pc:docMk/>
            <pc:sldMk cId="1904158654" sldId="2145706811"/>
            <ac:grpSpMk id="7" creationId="{E9B6B68D-76E1-EC4A-A636-EBF9F95A2522}"/>
          </ac:grpSpMkLst>
        </pc:grpChg>
        <pc:picChg chg="del">
          <ac:chgData name="Scholz, Melanie" userId="6b69358c-88d0-4f73-b105-7fbb3b8fdde4" providerId="ADAL" clId="{965E678F-1C1E-44E9-9604-DEE2F1B94B2E}" dt="2024-05-15T11:07:55.323" v="12426" actId="478"/>
          <ac:picMkLst>
            <pc:docMk/>
            <pc:sldMk cId="1904158654" sldId="2145706811"/>
            <ac:picMk id="6" creationId="{8099EF41-A560-4505-5F96-2FBFDEDD49F0}"/>
          </ac:picMkLst>
        </pc:picChg>
        <pc:picChg chg="del">
          <ac:chgData name="Scholz, Melanie" userId="6b69358c-88d0-4f73-b105-7fbb3b8fdde4" providerId="ADAL" clId="{965E678F-1C1E-44E9-9604-DEE2F1B94B2E}" dt="2024-05-15T11:07:52.987" v="12425" actId="478"/>
          <ac:picMkLst>
            <pc:docMk/>
            <pc:sldMk cId="1904158654" sldId="2145706811"/>
            <ac:picMk id="7" creationId="{9B8F6863-7109-B6BC-EC2C-804E9126E2BF}"/>
          </ac:picMkLst>
        </pc:picChg>
        <pc:picChg chg="mod">
          <ac:chgData name="Scholz, Melanie" userId="6b69358c-88d0-4f73-b105-7fbb3b8fdde4" providerId="ADAL" clId="{965E678F-1C1E-44E9-9604-DEE2F1B94B2E}" dt="2024-05-16T10:47:03.729" v="13789" actId="1076"/>
          <ac:picMkLst>
            <pc:docMk/>
            <pc:sldMk cId="1904158654" sldId="2145706811"/>
            <ac:picMk id="8" creationId="{4D4D1C9D-4873-290D-4A9D-9D6DC7DC3258}"/>
          </ac:picMkLst>
        </pc:picChg>
        <pc:picChg chg="mod">
          <ac:chgData name="Scholz, Melanie" userId="6b69358c-88d0-4f73-b105-7fbb3b8fdde4" providerId="ADAL" clId="{965E678F-1C1E-44E9-9604-DEE2F1B94B2E}" dt="2024-05-16T09:37:02.063" v="13762" actId="692"/>
          <ac:picMkLst>
            <pc:docMk/>
            <pc:sldMk cId="1904158654" sldId="2145706811"/>
            <ac:picMk id="11" creationId="{5F100448-2A7E-E90B-2747-8A6C2EADFD72}"/>
          </ac:picMkLst>
        </pc:picChg>
        <pc:picChg chg="mod">
          <ac:chgData name="Scholz, Melanie" userId="6b69358c-88d0-4f73-b105-7fbb3b8fdde4" providerId="ADAL" clId="{965E678F-1C1E-44E9-9604-DEE2F1B94B2E}" dt="2024-05-16T10:47:07.368" v="13790" actId="1076"/>
          <ac:picMkLst>
            <pc:docMk/>
            <pc:sldMk cId="1904158654" sldId="2145706811"/>
            <ac:picMk id="12" creationId="{D76A5E6E-ECA4-9192-14DF-80CE371D32FE}"/>
          </ac:picMkLst>
        </pc:picChg>
      </pc:sldChg>
      <pc:sldChg chg="addSp delSp modSp add mod modNotesTx">
        <pc:chgData name="Scholz, Melanie" userId="6b69358c-88d0-4f73-b105-7fbb3b8fdde4" providerId="ADAL" clId="{965E678F-1C1E-44E9-9604-DEE2F1B94B2E}" dt="2024-05-21T10:12:19.381" v="18125"/>
        <pc:sldMkLst>
          <pc:docMk/>
          <pc:sldMk cId="3985432257" sldId="2145706812"/>
        </pc:sldMkLst>
        <pc:spChg chg="mod">
          <ac:chgData name="Scholz, Melanie" userId="6b69358c-88d0-4f73-b105-7fbb3b8fdde4" providerId="ADAL" clId="{965E678F-1C1E-44E9-9604-DEE2F1B94B2E}" dt="2024-05-18T09:26:03.678" v="15404" actId="20577"/>
          <ac:spMkLst>
            <pc:docMk/>
            <pc:sldMk cId="3985432257" sldId="2145706812"/>
            <ac:spMk id="2" creationId="{C88CD10E-469F-4A0F-5D6A-D4B2671FD78E}"/>
          </ac:spMkLst>
        </pc:spChg>
        <pc:spChg chg="add mod">
          <ac:chgData name="Scholz, Melanie" userId="6b69358c-88d0-4f73-b105-7fbb3b8fdde4" providerId="ADAL" clId="{965E678F-1C1E-44E9-9604-DEE2F1B94B2E}" dt="2024-05-21T10:12:19.381" v="18125"/>
          <ac:spMkLst>
            <pc:docMk/>
            <pc:sldMk cId="3985432257" sldId="2145706812"/>
            <ac:spMk id="3" creationId="{024E30FD-0527-101E-86CE-1FCBCF232E7A}"/>
          </ac:spMkLst>
        </pc:spChg>
        <pc:spChg chg="del">
          <ac:chgData name="Scholz, Melanie" userId="6b69358c-88d0-4f73-b105-7fbb3b8fdde4" providerId="ADAL" clId="{965E678F-1C1E-44E9-9604-DEE2F1B94B2E}" dt="2024-05-21T06:02:11.492" v="17465" actId="478"/>
          <ac:spMkLst>
            <pc:docMk/>
            <pc:sldMk cId="3985432257" sldId="2145706812"/>
            <ac:spMk id="3" creationId="{90D915C5-9A37-D3F2-2D68-C370D8836C12}"/>
          </ac:spMkLst>
        </pc:spChg>
        <pc:spChg chg="mod">
          <ac:chgData name="Scholz, Melanie" userId="6b69358c-88d0-4f73-b105-7fbb3b8fdde4" providerId="ADAL" clId="{965E678F-1C1E-44E9-9604-DEE2F1B94B2E}" dt="2024-05-15T11:25:55.119" v="12800" actId="20577"/>
          <ac:spMkLst>
            <pc:docMk/>
            <pc:sldMk cId="3985432257" sldId="2145706812"/>
            <ac:spMk id="6" creationId="{8484084A-5147-CF61-BFA8-7B7B70089D6E}"/>
          </ac:spMkLst>
        </pc:spChg>
        <pc:spChg chg="del">
          <ac:chgData name="Scholz, Melanie" userId="6b69358c-88d0-4f73-b105-7fbb3b8fdde4" providerId="ADAL" clId="{965E678F-1C1E-44E9-9604-DEE2F1B94B2E}" dt="2024-05-21T10:11:54.903" v="18113" actId="478"/>
          <ac:spMkLst>
            <pc:docMk/>
            <pc:sldMk cId="3985432257" sldId="2145706812"/>
            <ac:spMk id="7" creationId="{35A0A945-1A84-05F7-6C67-E7247083BF59}"/>
          </ac:spMkLst>
        </pc:spChg>
        <pc:spChg chg="mod">
          <ac:chgData name="Scholz, Melanie" userId="6b69358c-88d0-4f73-b105-7fbb3b8fdde4" providerId="ADAL" clId="{965E678F-1C1E-44E9-9604-DEE2F1B94B2E}" dt="2024-05-18T09:26:32.817" v="15406" actId="1076"/>
          <ac:spMkLst>
            <pc:docMk/>
            <pc:sldMk cId="3985432257" sldId="2145706812"/>
            <ac:spMk id="9" creationId="{97304CCA-59C1-5EA8-9950-7A7F7835D3C4}"/>
          </ac:spMkLst>
        </pc:spChg>
        <pc:spChg chg="mod">
          <ac:chgData name="Scholz, Melanie" userId="6b69358c-88d0-4f73-b105-7fbb3b8fdde4" providerId="ADAL" clId="{965E678F-1C1E-44E9-9604-DEE2F1B94B2E}" dt="2024-05-15T11:34:25.199" v="13130" actId="20577"/>
          <ac:spMkLst>
            <pc:docMk/>
            <pc:sldMk cId="3985432257" sldId="2145706812"/>
            <ac:spMk id="10" creationId="{53E1778F-7279-3FDA-6D9B-CE5B57D9EBED}"/>
          </ac:spMkLst>
        </pc:spChg>
        <pc:spChg chg="add mod">
          <ac:chgData name="Scholz, Melanie" userId="6b69358c-88d0-4f73-b105-7fbb3b8fdde4" providerId="ADAL" clId="{965E678F-1C1E-44E9-9604-DEE2F1B94B2E}" dt="2024-05-21T06:02:11.492" v="17465" actId="478"/>
          <ac:spMkLst>
            <pc:docMk/>
            <pc:sldMk cId="3985432257" sldId="2145706812"/>
            <ac:spMk id="12" creationId="{C0A7091A-55C4-85E4-A47F-EE6098AE99AC}"/>
          </ac:spMkLst>
        </pc:spChg>
        <pc:spChg chg="del">
          <ac:chgData name="Scholz, Melanie" userId="6b69358c-88d0-4f73-b105-7fbb3b8fdde4" providerId="ADAL" clId="{965E678F-1C1E-44E9-9604-DEE2F1B94B2E}" dt="2024-05-20T17:33:23.600" v="17116" actId="478"/>
          <ac:spMkLst>
            <pc:docMk/>
            <pc:sldMk cId="3985432257" sldId="2145706812"/>
            <ac:spMk id="13" creationId="{4F545173-BB33-4325-E82E-F73096EF6F46}"/>
          </ac:spMkLst>
        </pc:spChg>
        <pc:picChg chg="add mod">
          <ac:chgData name="Scholz, Melanie" userId="6b69358c-88d0-4f73-b105-7fbb3b8fdde4" providerId="ADAL" clId="{965E678F-1C1E-44E9-9604-DEE2F1B94B2E}" dt="2024-05-20T17:25:11.080" v="16957"/>
          <ac:picMkLst>
            <pc:docMk/>
            <pc:sldMk cId="3985432257" sldId="2145706812"/>
            <ac:picMk id="8" creationId="{9610623C-DD29-E53A-B2C2-8931F8A56609}"/>
          </ac:picMkLst>
        </pc:picChg>
        <pc:picChg chg="del">
          <ac:chgData name="Scholz, Melanie" userId="6b69358c-88d0-4f73-b105-7fbb3b8fdde4" providerId="ADAL" clId="{965E678F-1C1E-44E9-9604-DEE2F1B94B2E}" dt="2024-05-20T17:25:10.831" v="16956" actId="478"/>
          <ac:picMkLst>
            <pc:docMk/>
            <pc:sldMk cId="3985432257" sldId="2145706812"/>
            <ac:picMk id="11" creationId="{7DA08738-2059-011B-DD75-71799F2B7B7A}"/>
          </ac:picMkLst>
        </pc:picChg>
      </pc:sldChg>
      <pc:sldChg chg="addSp delSp modSp add mod modNotesTx">
        <pc:chgData name="Scholz, Melanie" userId="6b69358c-88d0-4f73-b105-7fbb3b8fdde4" providerId="ADAL" clId="{965E678F-1C1E-44E9-9604-DEE2F1B94B2E}" dt="2024-05-21T10:12:24.880" v="18126" actId="478"/>
        <pc:sldMkLst>
          <pc:docMk/>
          <pc:sldMk cId="1523806603" sldId="2145706813"/>
        </pc:sldMkLst>
        <pc:spChg chg="mod">
          <ac:chgData name="Scholz, Melanie" userId="6b69358c-88d0-4f73-b105-7fbb3b8fdde4" providerId="ADAL" clId="{965E678F-1C1E-44E9-9604-DEE2F1B94B2E}" dt="2024-05-20T17:33:59.021" v="17134" actId="20577"/>
          <ac:spMkLst>
            <pc:docMk/>
            <pc:sldMk cId="1523806603" sldId="2145706813"/>
            <ac:spMk id="2" creationId="{C88CD10E-469F-4A0F-5D6A-D4B2671FD78E}"/>
          </ac:spMkLst>
        </pc:spChg>
        <pc:spChg chg="mod">
          <ac:chgData name="Scholz, Melanie" userId="6b69358c-88d0-4f73-b105-7fbb3b8fdde4" providerId="ADAL" clId="{965E678F-1C1E-44E9-9604-DEE2F1B94B2E}" dt="2024-05-21T06:18:54.867" v="17879" actId="20577"/>
          <ac:spMkLst>
            <pc:docMk/>
            <pc:sldMk cId="1523806603" sldId="2145706813"/>
            <ac:spMk id="3" creationId="{90D915C5-9A37-D3F2-2D68-C370D8836C12}"/>
          </ac:spMkLst>
        </pc:spChg>
        <pc:spChg chg="del">
          <ac:chgData name="Scholz, Melanie" userId="6b69358c-88d0-4f73-b105-7fbb3b8fdde4" providerId="ADAL" clId="{965E678F-1C1E-44E9-9604-DEE2F1B94B2E}" dt="2024-05-21T10:12:24.880" v="18126" actId="478"/>
          <ac:spMkLst>
            <pc:docMk/>
            <pc:sldMk cId="1523806603" sldId="2145706813"/>
            <ac:spMk id="7" creationId="{35A0A945-1A84-05F7-6C67-E7247083BF59}"/>
          </ac:spMkLst>
        </pc:spChg>
        <pc:spChg chg="mod">
          <ac:chgData name="Scholz, Melanie" userId="6b69358c-88d0-4f73-b105-7fbb3b8fdde4" providerId="ADAL" clId="{965E678F-1C1E-44E9-9604-DEE2F1B94B2E}" dt="2024-05-21T06:14:36.710" v="17818" actId="1037"/>
          <ac:spMkLst>
            <pc:docMk/>
            <pc:sldMk cId="1523806603" sldId="2145706813"/>
            <ac:spMk id="9" creationId="{97304CCA-59C1-5EA8-9950-7A7F7835D3C4}"/>
          </ac:spMkLst>
        </pc:spChg>
        <pc:spChg chg="mod">
          <ac:chgData name="Scholz, Melanie" userId="6b69358c-88d0-4f73-b105-7fbb3b8fdde4" providerId="ADAL" clId="{965E678F-1C1E-44E9-9604-DEE2F1B94B2E}" dt="2024-05-21T06:12:37.983" v="17809" actId="20577"/>
          <ac:spMkLst>
            <pc:docMk/>
            <pc:sldMk cId="1523806603" sldId="2145706813"/>
            <ac:spMk id="10" creationId="{53E1778F-7279-3FDA-6D9B-CE5B57D9EBED}"/>
          </ac:spMkLst>
        </pc:spChg>
        <pc:spChg chg="del">
          <ac:chgData name="Scholz, Melanie" userId="6b69358c-88d0-4f73-b105-7fbb3b8fdde4" providerId="ADAL" clId="{965E678F-1C1E-44E9-9604-DEE2F1B94B2E}" dt="2024-05-21T06:06:34.311" v="17467" actId="478"/>
          <ac:spMkLst>
            <pc:docMk/>
            <pc:sldMk cId="1523806603" sldId="2145706813"/>
            <ac:spMk id="13" creationId="{4F545173-BB33-4325-E82E-F73096EF6F46}"/>
          </ac:spMkLst>
        </pc:spChg>
        <pc:picChg chg="del">
          <ac:chgData name="Scholz, Melanie" userId="6b69358c-88d0-4f73-b105-7fbb3b8fdde4" providerId="ADAL" clId="{965E678F-1C1E-44E9-9604-DEE2F1B94B2E}" dt="2024-05-15T11:45:18.668" v="13165" actId="478"/>
          <ac:picMkLst>
            <pc:docMk/>
            <pc:sldMk cId="1523806603" sldId="2145706813"/>
            <ac:picMk id="11" creationId="{7DA08738-2059-011B-DD75-71799F2B7B7A}"/>
          </ac:picMkLst>
        </pc:picChg>
        <pc:picChg chg="add mod">
          <ac:chgData name="Scholz, Melanie" userId="6b69358c-88d0-4f73-b105-7fbb3b8fdde4" providerId="ADAL" clId="{965E678F-1C1E-44E9-9604-DEE2F1B94B2E}" dt="2024-05-15T11:45:16.637" v="13164" actId="14100"/>
          <ac:picMkLst>
            <pc:docMk/>
            <pc:sldMk cId="1523806603" sldId="2145706813"/>
            <ac:picMk id="12" creationId="{3420A335-54EE-1995-D547-93A0E7EDA297}"/>
          </ac:picMkLst>
        </pc:picChg>
      </pc:sldChg>
      <pc:sldChg chg="addSp delSp modSp new mod modNotesTx">
        <pc:chgData name="Scholz, Melanie" userId="6b69358c-88d0-4f73-b105-7fbb3b8fdde4" providerId="ADAL" clId="{965E678F-1C1E-44E9-9604-DEE2F1B94B2E}" dt="2024-05-18T09:11:47.179" v="15239"/>
        <pc:sldMkLst>
          <pc:docMk/>
          <pc:sldMk cId="195954219" sldId="2145706814"/>
        </pc:sldMkLst>
        <pc:spChg chg="mod">
          <ac:chgData name="Scholz, Melanie" userId="6b69358c-88d0-4f73-b105-7fbb3b8fdde4" providerId="ADAL" clId="{965E678F-1C1E-44E9-9604-DEE2F1B94B2E}" dt="2024-05-16T09:39:57.309" v="13777" actId="20577"/>
          <ac:spMkLst>
            <pc:docMk/>
            <pc:sldMk cId="195954219" sldId="2145706814"/>
            <ac:spMk id="2" creationId="{945E2B95-5D70-BED5-4816-95F0285ADDDF}"/>
          </ac:spMkLst>
        </pc:spChg>
        <pc:spChg chg="add del mod">
          <ac:chgData name="Scholz, Melanie" userId="6b69358c-88d0-4f73-b105-7fbb3b8fdde4" providerId="ADAL" clId="{965E678F-1C1E-44E9-9604-DEE2F1B94B2E}" dt="2024-05-15T12:20:08.053" v="13697" actId="478"/>
          <ac:spMkLst>
            <pc:docMk/>
            <pc:sldMk cId="195954219" sldId="2145706814"/>
            <ac:spMk id="3" creationId="{B177365F-CB79-6BA6-5E3F-0078C9E27FFA}"/>
          </ac:spMkLst>
        </pc:spChg>
        <pc:spChg chg="add mod">
          <ac:chgData name="Scholz, Melanie" userId="6b69358c-88d0-4f73-b105-7fbb3b8fdde4" providerId="ADAL" clId="{965E678F-1C1E-44E9-9604-DEE2F1B94B2E}" dt="2024-05-18T08:49:00.539" v="14942" actId="1076"/>
          <ac:spMkLst>
            <pc:docMk/>
            <pc:sldMk cId="195954219" sldId="2145706814"/>
            <ac:spMk id="6" creationId="{5CC8B877-F427-4687-0376-696D9CCE4CAD}"/>
          </ac:spMkLst>
        </pc:spChg>
        <pc:spChg chg="add mod">
          <ac:chgData name="Scholz, Melanie" userId="6b69358c-88d0-4f73-b105-7fbb3b8fdde4" providerId="ADAL" clId="{965E678F-1C1E-44E9-9604-DEE2F1B94B2E}" dt="2024-05-18T08:48:12.005" v="14933" actId="1076"/>
          <ac:spMkLst>
            <pc:docMk/>
            <pc:sldMk cId="195954219" sldId="2145706814"/>
            <ac:spMk id="7" creationId="{0F783121-2ABB-B049-DEE5-4BEB555DD00D}"/>
          </ac:spMkLst>
        </pc:spChg>
        <pc:spChg chg="add mod">
          <ac:chgData name="Scholz, Melanie" userId="6b69358c-88d0-4f73-b105-7fbb3b8fdde4" providerId="ADAL" clId="{965E678F-1C1E-44E9-9604-DEE2F1B94B2E}" dt="2024-05-18T08:47:56.848" v="14932" actId="20577"/>
          <ac:spMkLst>
            <pc:docMk/>
            <pc:sldMk cId="195954219" sldId="2145706814"/>
            <ac:spMk id="10" creationId="{911C09A0-4A4A-0998-BBE7-50B52BE0F53B}"/>
          </ac:spMkLst>
        </pc:spChg>
        <pc:spChg chg="add mod">
          <ac:chgData name="Scholz, Melanie" userId="6b69358c-88d0-4f73-b105-7fbb3b8fdde4" providerId="ADAL" clId="{965E678F-1C1E-44E9-9604-DEE2F1B94B2E}" dt="2024-05-15T12:19:40.928" v="13694" actId="20577"/>
          <ac:spMkLst>
            <pc:docMk/>
            <pc:sldMk cId="195954219" sldId="2145706814"/>
            <ac:spMk id="11" creationId="{570FCB32-D6EA-279D-E23A-19F69D3E8B57}"/>
          </ac:spMkLst>
        </pc:spChg>
        <pc:spChg chg="add del mod">
          <ac:chgData name="Scholz, Melanie" userId="6b69358c-88d0-4f73-b105-7fbb3b8fdde4" providerId="ADAL" clId="{965E678F-1C1E-44E9-9604-DEE2F1B94B2E}" dt="2024-05-15T12:20:04.615" v="13696" actId="478"/>
          <ac:spMkLst>
            <pc:docMk/>
            <pc:sldMk cId="195954219" sldId="2145706814"/>
            <ac:spMk id="13" creationId="{2623365A-3B80-37D8-940F-19F651B64BF4}"/>
          </ac:spMkLst>
        </pc:spChg>
        <pc:spChg chg="add mod">
          <ac:chgData name="Scholz, Melanie" userId="6b69358c-88d0-4f73-b105-7fbb3b8fdde4" providerId="ADAL" clId="{965E678F-1C1E-44E9-9604-DEE2F1B94B2E}" dt="2024-05-15T12:20:08.053" v="13697" actId="478"/>
          <ac:spMkLst>
            <pc:docMk/>
            <pc:sldMk cId="195954219" sldId="2145706814"/>
            <ac:spMk id="15" creationId="{E52ED1B3-2BF5-CE7C-D9AC-DDD98C8999C2}"/>
          </ac:spMkLst>
        </pc:spChg>
        <pc:spChg chg="add mod">
          <ac:chgData name="Scholz, Melanie" userId="6b69358c-88d0-4f73-b105-7fbb3b8fdde4" providerId="ADAL" clId="{965E678F-1C1E-44E9-9604-DEE2F1B94B2E}" dt="2024-05-15T12:20:31.183" v="13726" actId="20577"/>
          <ac:spMkLst>
            <pc:docMk/>
            <pc:sldMk cId="195954219" sldId="2145706814"/>
            <ac:spMk id="16" creationId="{DE50D312-7415-AB54-45BE-9A2AE49C2E2A}"/>
          </ac:spMkLst>
        </pc:spChg>
        <pc:picChg chg="add mod">
          <ac:chgData name="Scholz, Melanie" userId="6b69358c-88d0-4f73-b105-7fbb3b8fdde4" providerId="ADAL" clId="{965E678F-1C1E-44E9-9604-DEE2F1B94B2E}" dt="2024-05-15T12:20:17.135" v="13699" actId="1076"/>
          <ac:picMkLst>
            <pc:docMk/>
            <pc:sldMk cId="195954219" sldId="2145706814"/>
            <ac:picMk id="9" creationId="{DEDD5703-7602-3CC7-DDA1-6496E93D067D}"/>
          </ac:picMkLst>
        </pc:picChg>
      </pc:sldChg>
      <pc:sldChg chg="modSp new del mod">
        <pc:chgData name="Scholz, Melanie" userId="6b69358c-88d0-4f73-b105-7fbb3b8fdde4" providerId="ADAL" clId="{965E678F-1C1E-44E9-9604-DEE2F1B94B2E}" dt="2024-05-16T11:08:36.618" v="13811" actId="47"/>
        <pc:sldMkLst>
          <pc:docMk/>
          <pc:sldMk cId="74984340" sldId="2145706815"/>
        </pc:sldMkLst>
        <pc:spChg chg="mod">
          <ac:chgData name="Scholz, Melanie" userId="6b69358c-88d0-4f73-b105-7fbb3b8fdde4" providerId="ADAL" clId="{965E678F-1C1E-44E9-9604-DEE2F1B94B2E}" dt="2024-05-16T11:08:32.748" v="13810" actId="20577"/>
          <ac:spMkLst>
            <pc:docMk/>
            <pc:sldMk cId="74984340" sldId="2145706815"/>
            <ac:spMk id="2" creationId="{8E89F34B-AF53-29F2-9745-2B07F1FEDB0E}"/>
          </ac:spMkLst>
        </pc:spChg>
      </pc:sldChg>
      <pc:sldChg chg="modSp new del mod modNotesTx">
        <pc:chgData name="Scholz, Melanie" userId="6b69358c-88d0-4f73-b105-7fbb3b8fdde4" providerId="ADAL" clId="{965E678F-1C1E-44E9-9604-DEE2F1B94B2E}" dt="2024-05-20T17:11:20.486" v="16913" actId="47"/>
        <pc:sldMkLst>
          <pc:docMk/>
          <pc:sldMk cId="1401893487" sldId="2145706815"/>
        </pc:sldMkLst>
        <pc:spChg chg="mod">
          <ac:chgData name="Scholz, Melanie" userId="6b69358c-88d0-4f73-b105-7fbb3b8fdde4" providerId="ADAL" clId="{965E678F-1C1E-44E9-9604-DEE2F1B94B2E}" dt="2024-05-16T11:10:47.500" v="13872" actId="20577"/>
          <ac:spMkLst>
            <pc:docMk/>
            <pc:sldMk cId="1401893487" sldId="2145706815"/>
            <ac:spMk id="2" creationId="{654BEE5E-AF1D-14E8-8933-CD3E82A7395E}"/>
          </ac:spMkLst>
        </pc:spChg>
        <pc:spChg chg="mod">
          <ac:chgData name="Scholz, Melanie" userId="6b69358c-88d0-4f73-b105-7fbb3b8fdde4" providerId="ADAL" clId="{965E678F-1C1E-44E9-9604-DEE2F1B94B2E}" dt="2024-05-20T17:02:37.208" v="16876" actId="20577"/>
          <ac:spMkLst>
            <pc:docMk/>
            <pc:sldMk cId="1401893487" sldId="2145706815"/>
            <ac:spMk id="3" creationId="{C07663C3-1D63-C3A8-64A2-75C7F6169B0F}"/>
          </ac:spMkLst>
        </pc:spChg>
      </pc:sldChg>
      <pc:sldChg chg="add del">
        <pc:chgData name="Scholz, Melanie" userId="6b69358c-88d0-4f73-b105-7fbb3b8fdde4" providerId="ADAL" clId="{965E678F-1C1E-44E9-9604-DEE2F1B94B2E}" dt="2024-05-15T12:19:26.758" v="13691"/>
        <pc:sldMkLst>
          <pc:docMk/>
          <pc:sldMk cId="3357786014" sldId="2145706815"/>
        </pc:sldMkLst>
      </pc:sldChg>
      <pc:sldChg chg="modSp add mod">
        <pc:chgData name="Scholz, Melanie" userId="6b69358c-88d0-4f73-b105-7fbb3b8fdde4" providerId="ADAL" clId="{965E678F-1C1E-44E9-9604-DEE2F1B94B2E}" dt="2024-05-18T09:34:35.930" v="15801" actId="113"/>
        <pc:sldMkLst>
          <pc:docMk/>
          <pc:sldMk cId="1403477095" sldId="2145706816"/>
        </pc:sldMkLst>
        <pc:spChg chg="mod">
          <ac:chgData name="Scholz, Melanie" userId="6b69358c-88d0-4f73-b105-7fbb3b8fdde4" providerId="ADAL" clId="{965E678F-1C1E-44E9-9604-DEE2F1B94B2E}" dt="2024-05-18T09:34:35.930" v="15801" actId="113"/>
          <ac:spMkLst>
            <pc:docMk/>
            <pc:sldMk cId="1403477095" sldId="2145706816"/>
            <ac:spMk id="3" creationId="{7EC3E10C-AF02-0696-948F-49924BB771C5}"/>
          </ac:spMkLst>
        </pc:spChg>
      </pc:sldChg>
      <pc:sldChg chg="modSp add mod modNotesTx">
        <pc:chgData name="Scholz, Melanie" userId="6b69358c-88d0-4f73-b105-7fbb3b8fdde4" providerId="ADAL" clId="{965E678F-1C1E-44E9-9604-DEE2F1B94B2E}" dt="2024-05-25T18:15:35.567" v="19581" actId="20577"/>
        <pc:sldMkLst>
          <pc:docMk/>
          <pc:sldMk cId="51217751" sldId="2145706817"/>
        </pc:sldMkLst>
        <pc:spChg chg="mod">
          <ac:chgData name="Scholz, Melanie" userId="6b69358c-88d0-4f73-b105-7fbb3b8fdde4" providerId="ADAL" clId="{965E678F-1C1E-44E9-9604-DEE2F1B94B2E}" dt="2024-05-18T09:35:09.685" v="15858" actId="20577"/>
          <ac:spMkLst>
            <pc:docMk/>
            <pc:sldMk cId="51217751" sldId="2145706817"/>
            <ac:spMk id="3" creationId="{7EC3E10C-AF02-0696-948F-49924BB771C5}"/>
          </ac:spMkLst>
        </pc:spChg>
      </pc:sldChg>
      <pc:sldChg chg="add del">
        <pc:chgData name="Scholz, Melanie" userId="6b69358c-88d0-4f73-b105-7fbb3b8fdde4" providerId="ADAL" clId="{965E678F-1C1E-44E9-9604-DEE2F1B94B2E}" dt="2024-05-18T09:33:51.330" v="15796"/>
        <pc:sldMkLst>
          <pc:docMk/>
          <pc:sldMk cId="2252668852" sldId="2145706817"/>
        </pc:sldMkLst>
      </pc:sldChg>
      <pc:sldChg chg="modSp add mod modNotesTx">
        <pc:chgData name="Scholz, Melanie" userId="6b69358c-88d0-4f73-b105-7fbb3b8fdde4" providerId="ADAL" clId="{965E678F-1C1E-44E9-9604-DEE2F1B94B2E}" dt="2024-05-25T18:16:18.350" v="19593" actId="20577"/>
        <pc:sldMkLst>
          <pc:docMk/>
          <pc:sldMk cId="3128085783" sldId="2145706818"/>
        </pc:sldMkLst>
        <pc:spChg chg="mod">
          <ac:chgData name="Scholz, Melanie" userId="6b69358c-88d0-4f73-b105-7fbb3b8fdde4" providerId="ADAL" clId="{965E678F-1C1E-44E9-9604-DEE2F1B94B2E}" dt="2024-05-18T09:38:01.164" v="16013" actId="5793"/>
          <ac:spMkLst>
            <pc:docMk/>
            <pc:sldMk cId="3128085783" sldId="2145706818"/>
            <ac:spMk id="3" creationId="{7EC3E10C-AF02-0696-948F-49924BB771C5}"/>
          </ac:spMkLst>
        </pc:spChg>
      </pc:sldChg>
      <pc:sldChg chg="addSp delSp modSp add mod delAnim">
        <pc:chgData name="Scholz, Melanie" userId="6b69358c-88d0-4f73-b105-7fbb3b8fdde4" providerId="ADAL" clId="{965E678F-1C1E-44E9-9604-DEE2F1B94B2E}" dt="2024-05-20T17:30:41.498" v="17111" actId="207"/>
        <pc:sldMkLst>
          <pc:docMk/>
          <pc:sldMk cId="668377374" sldId="2145706819"/>
        </pc:sldMkLst>
        <pc:spChg chg="mod">
          <ac:chgData name="Scholz, Melanie" userId="6b69358c-88d0-4f73-b105-7fbb3b8fdde4" providerId="ADAL" clId="{965E678F-1C1E-44E9-9604-DEE2F1B94B2E}" dt="2024-05-20T16:52:14.079" v="16846" actId="20577"/>
          <ac:spMkLst>
            <pc:docMk/>
            <pc:sldMk cId="668377374" sldId="2145706819"/>
            <ac:spMk id="2" creationId="{097F899E-D411-4C64-E4BA-2756EDA8FBFE}"/>
          </ac:spMkLst>
        </pc:spChg>
        <pc:spChg chg="del">
          <ac:chgData name="Scholz, Melanie" userId="6b69358c-88d0-4f73-b105-7fbb3b8fdde4" providerId="ADAL" clId="{965E678F-1C1E-44E9-9604-DEE2F1B94B2E}" dt="2024-05-18T09:39:45.925" v="16213" actId="478"/>
          <ac:spMkLst>
            <pc:docMk/>
            <pc:sldMk cId="668377374" sldId="2145706819"/>
            <ac:spMk id="3" creationId="{52B2E6D8-96EE-72BA-75FC-CF4034FA1AF9}"/>
          </ac:spMkLst>
        </pc:spChg>
        <pc:spChg chg="add mod">
          <ac:chgData name="Scholz, Melanie" userId="6b69358c-88d0-4f73-b105-7fbb3b8fdde4" providerId="ADAL" clId="{965E678F-1C1E-44E9-9604-DEE2F1B94B2E}" dt="2024-05-20T17:30:41.498" v="17111" actId="207"/>
          <ac:spMkLst>
            <pc:docMk/>
            <pc:sldMk cId="668377374" sldId="2145706819"/>
            <ac:spMk id="6" creationId="{01395086-B5E3-1071-4C4E-6917D58C8383}"/>
          </ac:spMkLst>
        </pc:spChg>
        <pc:spChg chg="add del mod">
          <ac:chgData name="Scholz, Melanie" userId="6b69358c-88d0-4f73-b105-7fbb3b8fdde4" providerId="ADAL" clId="{965E678F-1C1E-44E9-9604-DEE2F1B94B2E}" dt="2024-05-20T16:51:36.048" v="16776" actId="478"/>
          <ac:spMkLst>
            <pc:docMk/>
            <pc:sldMk cId="668377374" sldId="2145706819"/>
            <ac:spMk id="7" creationId="{8DD7C1DA-F74A-CB8B-A8B1-049DE8CDEC8F}"/>
          </ac:spMkLst>
        </pc:spChg>
        <pc:spChg chg="del">
          <ac:chgData name="Scholz, Melanie" userId="6b69358c-88d0-4f73-b105-7fbb3b8fdde4" providerId="ADAL" clId="{965E678F-1C1E-44E9-9604-DEE2F1B94B2E}" dt="2024-05-18T09:39:47.288" v="16214" actId="478"/>
          <ac:spMkLst>
            <pc:docMk/>
            <pc:sldMk cId="668377374" sldId="2145706819"/>
            <ac:spMk id="9" creationId="{8306E813-3F77-31AB-396E-1E02268FD350}"/>
          </ac:spMkLst>
        </pc:spChg>
        <pc:picChg chg="del">
          <ac:chgData name="Scholz, Melanie" userId="6b69358c-88d0-4f73-b105-7fbb3b8fdde4" providerId="ADAL" clId="{965E678F-1C1E-44E9-9604-DEE2F1B94B2E}" dt="2024-05-18T09:39:44.409" v="16212" actId="478"/>
          <ac:picMkLst>
            <pc:docMk/>
            <pc:sldMk cId="668377374" sldId="2145706819"/>
            <ac:picMk id="8" creationId="{DAF65E17-E069-63F8-EEEA-B81017842ABC}"/>
          </ac:picMkLst>
        </pc:picChg>
      </pc:sldChg>
      <pc:sldChg chg="addSp delSp modSp add mod modNotesTx">
        <pc:chgData name="Scholz, Melanie" userId="6b69358c-88d0-4f73-b105-7fbb3b8fdde4" providerId="ADAL" clId="{965E678F-1C1E-44E9-9604-DEE2F1B94B2E}" dt="2024-05-27T10:13:16.933" v="19679" actId="20577"/>
        <pc:sldMkLst>
          <pc:docMk/>
          <pc:sldMk cId="4258227573" sldId="2145706820"/>
        </pc:sldMkLst>
        <pc:spChg chg="del mod">
          <ac:chgData name="Scholz, Melanie" userId="6b69358c-88d0-4f73-b105-7fbb3b8fdde4" providerId="ADAL" clId="{965E678F-1C1E-44E9-9604-DEE2F1B94B2E}" dt="2024-05-18T09:53:41.814" v="16318" actId="478"/>
          <ac:spMkLst>
            <pc:docMk/>
            <pc:sldMk cId="4258227573" sldId="2145706820"/>
            <ac:spMk id="3" creationId="{437F89EF-34F8-CAD1-4CBD-ECC8A951B23F}"/>
          </ac:spMkLst>
        </pc:spChg>
        <pc:spChg chg="mod">
          <ac:chgData name="Scholz, Melanie" userId="6b69358c-88d0-4f73-b105-7fbb3b8fdde4" providerId="ADAL" clId="{965E678F-1C1E-44E9-9604-DEE2F1B94B2E}" dt="2024-05-18T09:53:36.653" v="16315" actId="1076"/>
          <ac:spMkLst>
            <pc:docMk/>
            <pc:sldMk cId="4258227573" sldId="2145706820"/>
            <ac:spMk id="9" creationId="{CDF328FB-C48F-E197-4C99-04F589F77783}"/>
          </ac:spMkLst>
        </pc:spChg>
        <pc:spChg chg="add mod">
          <ac:chgData name="Scholz, Melanie" userId="6b69358c-88d0-4f73-b105-7fbb3b8fdde4" providerId="ADAL" clId="{965E678F-1C1E-44E9-9604-DEE2F1B94B2E}" dt="2024-05-18T09:45:33.399" v="16277"/>
          <ac:spMkLst>
            <pc:docMk/>
            <pc:sldMk cId="4258227573" sldId="2145706820"/>
            <ac:spMk id="15" creationId="{BF6FFD13-B39B-5499-D799-4A11A1A27D28}"/>
          </ac:spMkLst>
        </pc:spChg>
        <pc:spChg chg="add mod">
          <ac:chgData name="Scholz, Melanie" userId="6b69358c-88d0-4f73-b105-7fbb3b8fdde4" providerId="ADAL" clId="{965E678F-1C1E-44E9-9604-DEE2F1B94B2E}" dt="2024-05-20T17:29:32.939" v="16982" actId="207"/>
          <ac:spMkLst>
            <pc:docMk/>
            <pc:sldMk cId="4258227573" sldId="2145706820"/>
            <ac:spMk id="17" creationId="{3E52C18B-AAD8-433A-0E15-EDCEA067CEDB}"/>
          </ac:spMkLst>
        </pc:spChg>
        <pc:picChg chg="del">
          <ac:chgData name="Scholz, Melanie" userId="6b69358c-88d0-4f73-b105-7fbb3b8fdde4" providerId="ADAL" clId="{965E678F-1C1E-44E9-9604-DEE2F1B94B2E}" dt="2024-05-18T09:40:35.287" v="16242" actId="478"/>
          <ac:picMkLst>
            <pc:docMk/>
            <pc:sldMk cId="4258227573" sldId="2145706820"/>
            <ac:picMk id="6" creationId="{904362F5-6C57-4182-B838-393E4FC29260}"/>
          </ac:picMkLst>
        </pc:picChg>
        <pc:picChg chg="del">
          <ac:chgData name="Scholz, Melanie" userId="6b69358c-88d0-4f73-b105-7fbb3b8fdde4" providerId="ADAL" clId="{965E678F-1C1E-44E9-9604-DEE2F1B94B2E}" dt="2024-05-18T09:40:36.238" v="16243" actId="478"/>
          <ac:picMkLst>
            <pc:docMk/>
            <pc:sldMk cId="4258227573" sldId="2145706820"/>
            <ac:picMk id="7" creationId="{CCD7DD5F-77D9-ED1B-FC82-7511DFA97EFE}"/>
          </ac:picMkLst>
        </pc:picChg>
        <pc:picChg chg="del">
          <ac:chgData name="Scholz, Melanie" userId="6b69358c-88d0-4f73-b105-7fbb3b8fdde4" providerId="ADAL" clId="{965E678F-1C1E-44E9-9604-DEE2F1B94B2E}" dt="2024-05-18T09:40:53.977" v="16260" actId="478"/>
          <ac:picMkLst>
            <pc:docMk/>
            <pc:sldMk cId="4258227573" sldId="2145706820"/>
            <ac:picMk id="10" creationId="{6A8363ED-055D-A9FE-C439-4F2D06B73A51}"/>
          </ac:picMkLst>
        </pc:picChg>
        <pc:picChg chg="del">
          <ac:chgData name="Scholz, Melanie" userId="6b69358c-88d0-4f73-b105-7fbb3b8fdde4" providerId="ADAL" clId="{965E678F-1C1E-44E9-9604-DEE2F1B94B2E}" dt="2024-05-18T09:40:53.363" v="16259" actId="478"/>
          <ac:picMkLst>
            <pc:docMk/>
            <pc:sldMk cId="4258227573" sldId="2145706820"/>
            <ac:picMk id="11" creationId="{0CA04374-4F83-9E18-6742-5B5D5549BC6C}"/>
          </ac:picMkLst>
        </pc:picChg>
        <pc:picChg chg="del">
          <ac:chgData name="Scholz, Melanie" userId="6b69358c-88d0-4f73-b105-7fbb3b8fdde4" providerId="ADAL" clId="{965E678F-1C1E-44E9-9604-DEE2F1B94B2E}" dt="2024-05-18T09:40:52.583" v="16258" actId="478"/>
          <ac:picMkLst>
            <pc:docMk/>
            <pc:sldMk cId="4258227573" sldId="2145706820"/>
            <ac:picMk id="12" creationId="{5D7E810D-ADE3-D21C-0A3F-8ACC7D365429}"/>
          </ac:picMkLst>
        </pc:picChg>
        <pc:picChg chg="add mod ord modCrop">
          <ac:chgData name="Scholz, Melanie" userId="6b69358c-88d0-4f73-b105-7fbb3b8fdde4" providerId="ADAL" clId="{965E678F-1C1E-44E9-9604-DEE2F1B94B2E}" dt="2024-05-18T09:55:09.892" v="16334" actId="1076"/>
          <ac:picMkLst>
            <pc:docMk/>
            <pc:sldMk cId="4258227573" sldId="2145706820"/>
            <ac:picMk id="14" creationId="{B7289DFA-905D-0305-74B8-3D0853939A20}"/>
          </ac:picMkLst>
        </pc:picChg>
        <pc:picChg chg="add mod">
          <ac:chgData name="Scholz, Melanie" userId="6b69358c-88d0-4f73-b105-7fbb3b8fdde4" providerId="ADAL" clId="{965E678F-1C1E-44E9-9604-DEE2F1B94B2E}" dt="2024-05-18T09:54:55.462" v="16330" actId="1076"/>
          <ac:picMkLst>
            <pc:docMk/>
            <pc:sldMk cId="4258227573" sldId="2145706820"/>
            <ac:picMk id="19" creationId="{D2B6C60A-5610-101A-1E6D-879AC882E8C5}"/>
          </ac:picMkLst>
        </pc:picChg>
        <pc:picChg chg="add mod">
          <ac:chgData name="Scholz, Melanie" userId="6b69358c-88d0-4f73-b105-7fbb3b8fdde4" providerId="ADAL" clId="{965E678F-1C1E-44E9-9604-DEE2F1B94B2E}" dt="2024-05-18T09:55:24.497" v="16336" actId="1076"/>
          <ac:picMkLst>
            <pc:docMk/>
            <pc:sldMk cId="4258227573" sldId="2145706820"/>
            <ac:picMk id="21" creationId="{EB6C96BE-59AD-08D8-3D7C-E67AEBB0E645}"/>
          </ac:picMkLst>
        </pc:picChg>
      </pc:sldChg>
      <pc:sldMasterChg chg="modSldLayout">
        <pc:chgData name="Scholz, Melanie" userId="6b69358c-88d0-4f73-b105-7fbb3b8fdde4" providerId="ADAL" clId="{965E678F-1C1E-44E9-9604-DEE2F1B94B2E}" dt="2024-04-18T09:43:16.072" v="132" actId="478"/>
        <pc:sldMasterMkLst>
          <pc:docMk/>
          <pc:sldMasterMk cId="0" sldId="2147483648"/>
        </pc:sldMasterMkLst>
        <pc:sldLayoutChg chg="delSp modSp mod">
          <pc:chgData name="Scholz, Melanie" userId="6b69358c-88d0-4f73-b105-7fbb3b8fdde4" providerId="ADAL" clId="{965E678F-1C1E-44E9-9604-DEE2F1B94B2E}" dt="2024-04-18T09:43:16.072" v="132" actId="478"/>
          <pc:sldLayoutMkLst>
            <pc:docMk/>
            <pc:sldMasterMk cId="0" sldId="2147483648"/>
            <pc:sldLayoutMk cId="296419943" sldId="2147483667"/>
          </pc:sldLayoutMkLst>
          <pc:spChg chg="mod">
            <ac:chgData name="Scholz, Melanie" userId="6b69358c-88d0-4f73-b105-7fbb3b8fdde4" providerId="ADAL" clId="{965E678F-1C1E-44E9-9604-DEE2F1B94B2E}" dt="2024-04-18T09:43:11.871" v="131" actId="207"/>
            <ac:spMkLst>
              <pc:docMk/>
              <pc:sldMasterMk cId="0" sldId="2147483648"/>
              <pc:sldLayoutMk cId="296419943" sldId="2147483667"/>
              <ac:spMk id="12" creationId="{A9AA4FD1-AF41-4DD5-937F-459FA9235E3B}"/>
            </ac:spMkLst>
          </pc:spChg>
          <pc:grpChg chg="del">
            <ac:chgData name="Scholz, Melanie" userId="6b69358c-88d0-4f73-b105-7fbb3b8fdde4" providerId="ADAL" clId="{965E678F-1C1E-44E9-9604-DEE2F1B94B2E}" dt="2024-04-18T09:43:16.072" v="132" actId="478"/>
            <ac:grpSpMkLst>
              <pc:docMk/>
              <pc:sldMasterMk cId="0" sldId="2147483648"/>
              <pc:sldLayoutMk cId="296419943" sldId="2147483667"/>
              <ac:grpSpMk id="3" creationId="{8B16DD28-3358-41ED-A6FD-FD0CE2490E89}"/>
            </ac:grpSpMkLst>
          </pc:gr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292600" cy="3444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611813" y="0"/>
            <a:ext cx="4292600" cy="344488"/>
          </a:xfrm>
          <a:prstGeom prst="rect">
            <a:avLst/>
          </a:prstGeom>
        </p:spPr>
        <p:txBody>
          <a:bodyPr vert="horz" lIns="91440" tIns="45720" rIns="91440" bIns="45720" rtlCol="0"/>
          <a:lstStyle>
            <a:lvl1pPr algn="r">
              <a:defRPr sz="1200"/>
            </a:lvl1pPr>
          </a:lstStyle>
          <a:p>
            <a:fld id="{28354FD8-EB7C-4491-B72D-A6F8E1E773AB}" type="datetimeFigureOut">
              <a:rPr lang="de-DE" smtClean="0"/>
              <a:t>27.05.2024</a:t>
            </a:fld>
            <a:endParaRPr lang="de-DE"/>
          </a:p>
        </p:txBody>
      </p:sp>
      <p:sp>
        <p:nvSpPr>
          <p:cNvPr id="4" name="Folienbildplatzhalter 3"/>
          <p:cNvSpPr>
            <a:spLocks noGrp="1" noRot="1" noChangeAspect="1"/>
          </p:cNvSpPr>
          <p:nvPr>
            <p:ph type="sldImg" idx="2"/>
          </p:nvPr>
        </p:nvSpPr>
        <p:spPr>
          <a:xfrm>
            <a:off x="2895600" y="857250"/>
            <a:ext cx="4114800" cy="231457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90600" y="3300413"/>
            <a:ext cx="7924800" cy="2700337"/>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6513513"/>
            <a:ext cx="4292600" cy="3444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611813" y="6513513"/>
            <a:ext cx="4292600" cy="344487"/>
          </a:xfrm>
          <a:prstGeom prst="rect">
            <a:avLst/>
          </a:prstGeom>
        </p:spPr>
        <p:txBody>
          <a:bodyPr vert="horz" lIns="91440" tIns="45720" rIns="91440" bIns="45720" rtlCol="0" anchor="b"/>
          <a:lstStyle>
            <a:lvl1pPr algn="r">
              <a:defRPr sz="1200"/>
            </a:lvl1pPr>
          </a:lstStyle>
          <a:p>
            <a:fld id="{53B5FC97-C987-4D73-85FB-29610C2F4C2A}" type="slidenum">
              <a:rPr lang="de-DE" smtClean="0"/>
              <a:t>‹Nr.›</a:t>
            </a:fld>
            <a:endParaRPr lang="de-DE"/>
          </a:p>
        </p:txBody>
      </p:sp>
    </p:spTree>
    <p:extLst>
      <p:ext uri="{BB962C8B-B14F-4D97-AF65-F5344CB8AC3E}">
        <p14:creationId xmlns:p14="http://schemas.microsoft.com/office/powerpoint/2010/main" val="560697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hhi.fraunhofer.de/index.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rxiv.org/abs/2304.03271"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urheberrecht.de/urheberrechtsverletzun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rtificialintelligenceact.eu/de/article/85/"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artificialintelligenceact.eu/de/article/84/" TargetMode="External"/><Relationship Id="rId4" Type="http://schemas.openxmlformats.org/officeDocument/2006/relationships/hyperlink" Target="https://artificialintelligenceact.eu/de/article/59/"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rtificialintelligenceact.eu/aia-title/2/"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artificialintelligenceact.eu/de/article/5/"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duden.de/rechtschreibung/Fake_News"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www3.weforum.org/docs/WEF_GRR24_Press%20release_DE.pd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theguardian.com/technology/2023/jun/23/two-us-lawyers-fined-submitting-fake-court-citations-chatgpt"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www.youtube.com/watch?v=Pig9WbMN1lQ"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850" dirty="0">
                <a:latin typeface="Calibri"/>
                <a:cs typeface="Calibri"/>
              </a:rPr>
              <a:t>Image Generated using Deep Dream Generator</a:t>
            </a:r>
            <a:endParaRPr lang="de-DE" dirty="0"/>
          </a:p>
        </p:txBody>
      </p:sp>
    </p:spTree>
    <p:extLst>
      <p:ext uri="{BB962C8B-B14F-4D97-AF65-F5344CB8AC3E}">
        <p14:creationId xmlns:p14="http://schemas.microsoft.com/office/powerpoint/2010/main" val="1611582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Stichwort Vertrauenswürdigkeit // Transparenz / Gesellschaftliches Wohlergehen</a:t>
            </a:r>
            <a:br>
              <a:rPr lang="de-DE" dirty="0"/>
            </a:br>
            <a:r>
              <a:rPr lang="de-DE" dirty="0"/>
              <a:t>Amazon, einer der größten Technologiekonzerne der Welt, hat sich zum Gespött gemacht:</a:t>
            </a:r>
            <a:r>
              <a:rPr lang="de-DE" b="1" dirty="0"/>
              <a:t> </a:t>
            </a:r>
            <a:r>
              <a:rPr lang="de-DE" dirty="0"/>
              <a:t>Die angeblich revolutionäre Technologie, die Supermarkt-Einkäufe ganz ohne Kasse ermöglichte, beruhte in Wirklichkeit weniger auf einer Künstlichen Intelligenz, sondern hauptsächlich darauf, dass mehr als 1000 Arbeitskräfte von Indien aus die Kunden per Kamera beim Einkaufen überwachten und alle Waren per Hand verbuchten.</a:t>
            </a:r>
            <a:r>
              <a:rPr lang="de-DE" b="1" dirty="0"/>
              <a:t> </a:t>
            </a:r>
            <a:r>
              <a:rPr lang="de-DE" dirty="0"/>
              <a:t>AI (</a:t>
            </a:r>
            <a:r>
              <a:rPr lang="de-DE" dirty="0" err="1"/>
              <a:t>Artificial</a:t>
            </a:r>
            <a:r>
              <a:rPr lang="de-DE" dirty="0"/>
              <a:t> </a:t>
            </a:r>
            <a:r>
              <a:rPr lang="de-DE" dirty="0" err="1"/>
              <a:t>Intelligence</a:t>
            </a:r>
            <a:r>
              <a:rPr lang="de-DE" dirty="0"/>
              <a:t>, Englisch für Künstliche Intelligenz) bedeutet bei Amazon wohl "</a:t>
            </a:r>
            <a:r>
              <a:rPr lang="de-DE" dirty="0" err="1"/>
              <a:t>Actually</a:t>
            </a:r>
            <a:r>
              <a:rPr lang="de-DE" dirty="0"/>
              <a:t>, Indians" (Tatsächlich Inder) oder "Alles Inder" spotten Nutzer bei X</a:t>
            </a:r>
            <a:br>
              <a:rPr lang="de-DE" dirty="0"/>
            </a:br>
            <a:r>
              <a:rPr lang="de-DE" dirty="0" err="1"/>
              <a:t>OpenAI</a:t>
            </a:r>
            <a:r>
              <a:rPr lang="de-DE" dirty="0"/>
              <a:t>, das Unternehmen hinter der Sprach-KI ChatGPT, und andere Technologiefirmen beschäftigen inzwischen Zehntausende Menschen in Billiglohnländern - unter anderem in Afrika. In Kenia beispielsweise und Uganda ist eine ganze Branche entstanden aus Unternehmen, die KI-Firmen Mitarbeiter für das Training von KI-Modellen zur Verfügung stellt. Amazon selbst betreibt mit dem "</a:t>
            </a:r>
            <a:r>
              <a:rPr lang="de-DE" dirty="0" err="1"/>
              <a:t>Mechanical</a:t>
            </a:r>
            <a:r>
              <a:rPr lang="de-DE" dirty="0"/>
              <a:t> Turk" eine Plattform für die Vermittlung von Aufgaben, die nur menschliche Mitarbeiter erfüllen können. Das sind oft einfache Aufgaben, wie das Versehen von Bildern mit Beschreibungen zum Trainieren von KI-Modellen. Die meisten Arbeiter kommen aus Schwellen- oder Entwicklungsländern. Häufig gibt es Klagen über schlechte oder komplett ausbleibende Bezahlung.</a:t>
            </a:r>
          </a:p>
        </p:txBody>
      </p:sp>
      <p:sp>
        <p:nvSpPr>
          <p:cNvPr id="4" name="Foliennummernplatzhalter 3"/>
          <p:cNvSpPr>
            <a:spLocks noGrp="1"/>
          </p:cNvSpPr>
          <p:nvPr>
            <p:ph type="sldNum" sz="quarter" idx="5"/>
          </p:nvPr>
        </p:nvSpPr>
        <p:spPr/>
        <p:txBody>
          <a:bodyPr/>
          <a:lstStyle/>
          <a:p>
            <a:fld id="{53B5FC97-C987-4D73-85FB-29610C2F4C2A}" type="slidenum">
              <a:rPr lang="de-DE" smtClean="0"/>
              <a:t>11</a:t>
            </a:fld>
            <a:endParaRPr lang="de-DE"/>
          </a:p>
        </p:txBody>
      </p:sp>
    </p:spTree>
    <p:extLst>
      <p:ext uri="{BB962C8B-B14F-4D97-AF65-F5344CB8AC3E}">
        <p14:creationId xmlns:p14="http://schemas.microsoft.com/office/powerpoint/2010/main" val="2112063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Stichwort Leitlinie Transparenz (</a:t>
            </a:r>
            <a:r>
              <a:rPr lang="de-DE" sz="1200" i="1" dirty="0">
                <a:solidFill>
                  <a:srgbClr val="000000"/>
                </a:solidFill>
                <a:latin typeface="+mj-lt"/>
              </a:rPr>
              <a:t>Daten und Prozesse von KI müssen rückverfolgbar und erklärbar sein.)</a:t>
            </a:r>
            <a:br>
              <a:rPr lang="de-DE" dirty="0"/>
            </a:br>
            <a:r>
              <a:rPr lang="de-DE" dirty="0"/>
              <a:t>Was ist erklärbare KI?</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1" dirty="0"/>
              <a:t>Forschung von Methoden, die helfen sollen, den Daten-Input in Verbindung mit den Output-Daten zu setzen und zu erkennen</a:t>
            </a:r>
            <a:r>
              <a:rPr lang="de-DE" dirty="0"/>
              <a:t>, welche Inputdaten besonders wichtig sind für welche Ergebnisse gegenüberzustellen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1" dirty="0"/>
              <a:t>Chance zur Fehlererkennung</a:t>
            </a:r>
            <a:r>
              <a:rPr lang="de-DE" dirty="0"/>
              <a:t>: Fehler in der Interpretation der Daten erkennen und beheben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Ist daraus entstanden, dass Entwickler ihre eigenen Systeme besser verstehen möchten.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Beispiel: Bilderkennungsverfahren: bei der Erkennung eines Bootes wurden die Pixel von Wasser extrem hoch/</a:t>
            </a:r>
            <a:r>
              <a:rPr lang="de-DE" dirty="0" err="1"/>
              <a:t>significant</a:t>
            </a:r>
            <a:r>
              <a:rPr lang="de-DE" dirty="0"/>
              <a:t> bewertet, was zur Folge hatte, das eben Boote an Land nicht erkannt wurden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Erklärbare KI soll aber auch für den Nutzer gelten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https://www.oeffentliche-it.de/-/erklarbare-ki</a:t>
            </a:r>
            <a:br>
              <a:rPr lang="de-DE" dirty="0"/>
            </a:br>
            <a:r>
              <a:rPr lang="de-DE" dirty="0"/>
              <a:t>Dass undurchsichtige Algorithmen zunehmend Empfehlungen für menschliche </a:t>
            </a:r>
            <a:r>
              <a:rPr lang="de-DE" dirty="0" err="1"/>
              <a:t>Entscheider:innen</a:t>
            </a:r>
            <a:r>
              <a:rPr lang="de-DE" dirty="0"/>
              <a:t> aussprechen oder die Entscheidungen gleich selbst treffen, weckt bei vielen Unbehagen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Wie kann man sicher sein, dass algorithmische Entscheidungen den eigenen Vorstellungen von Fairness und Angemessenheit entsprechen, wenn ihre Entscheidungswege unklar bleiben und sie als Black Box erscheinen? Es gibt also gute Gründe für die Forschung, dass die Entscheidungswege künstlicher Intelligenz (KI) erklärbar werden müssen. Was macht also eine gute Erklärung aus?</a:t>
            </a:r>
            <a:br>
              <a:rPr lang="de-DE" dirty="0"/>
            </a:br>
            <a:r>
              <a:rPr lang="de-DE" b="1" dirty="0"/>
              <a:t>Erklärbare KI-Systeme liefern eine Beschreibung der Ergebnisfindung, die für Menschen interpretierbar ist. </a:t>
            </a:r>
            <a:r>
              <a:rPr lang="de-DE" dirty="0"/>
              <a:t>In welcher Form und Detailtiefe eine Erklärung den größten Nutzen bringt, hängt folglich davon ab, an welche Zielgruppe sie sich richtet.</a:t>
            </a:r>
          </a:p>
        </p:txBody>
      </p:sp>
      <p:sp>
        <p:nvSpPr>
          <p:cNvPr id="4" name="Foliennummernplatzhalter 3"/>
          <p:cNvSpPr>
            <a:spLocks noGrp="1"/>
          </p:cNvSpPr>
          <p:nvPr>
            <p:ph type="sldNum" sz="quarter" idx="5"/>
          </p:nvPr>
        </p:nvSpPr>
        <p:spPr/>
        <p:txBody>
          <a:bodyPr/>
          <a:lstStyle/>
          <a:p>
            <a:fld id="{53B5FC97-C987-4D73-85FB-29610C2F4C2A}" type="slidenum">
              <a:rPr lang="de-DE" smtClean="0"/>
              <a:t>12</a:t>
            </a:fld>
            <a:endParaRPr lang="de-DE"/>
          </a:p>
        </p:txBody>
      </p:sp>
    </p:spTree>
    <p:extLst>
      <p:ext uri="{BB962C8B-B14F-4D97-AF65-F5344CB8AC3E}">
        <p14:creationId xmlns:p14="http://schemas.microsoft.com/office/powerpoint/2010/main" val="4156518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 Erklärbare KI in der Praxis</a:t>
            </a:r>
          </a:p>
          <a:p>
            <a:r>
              <a:rPr lang="de-DE" dirty="0"/>
              <a:t>Es werden inzwischen speziell für neuronale Netze entwickelte Erklärungsmethoden erprobt. Zu den bekanntesten Methoden zählt </a:t>
            </a:r>
            <a:r>
              <a:rPr lang="de-DE" dirty="0" err="1"/>
              <a:t>layer-wise</a:t>
            </a:r>
            <a:r>
              <a:rPr lang="de-DE" dirty="0"/>
              <a:t> </a:t>
            </a:r>
            <a:r>
              <a:rPr lang="de-DE" dirty="0" err="1"/>
              <a:t>relevance</a:t>
            </a:r>
            <a:r>
              <a:rPr lang="de-DE" dirty="0"/>
              <a:t> </a:t>
            </a:r>
            <a:r>
              <a:rPr lang="de-DE" dirty="0" err="1"/>
              <a:t>propagation</a:t>
            </a:r>
            <a:r>
              <a:rPr lang="de-DE" dirty="0"/>
              <a:t> (</a:t>
            </a:r>
            <a:r>
              <a:rPr lang="de-DE" b="1" dirty="0"/>
              <a:t>LRP</a:t>
            </a:r>
            <a:r>
              <a:rPr lang="de-DE" dirty="0"/>
              <a:t>), die vor allem in der Bilderkennung Anwendung findet. Hier wird ein neuronales Netz umgedreht: Nach einer Vorhersage wird errechnet, welche Pixel des verwendeten Bildes in besonderem Maße zur Aktivierung von Neuronen geführt haben. Auf dieser Basis wird ein Wärmebild erstellt, welches für die Vorhersage wesentliche Regionen des Bildes hervorhebt (siehe Abbildung).</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Fraunhofer Heinrich-Hertz-Institut hat </a:t>
            </a:r>
            <a:r>
              <a:rPr lang="de-DE" sz="1200" u="none" kern="1200" dirty="0" err="1">
                <a:solidFill>
                  <a:schemeClr val="tx1"/>
                </a:solidFill>
                <a:latin typeface="+mn-lt"/>
                <a:ea typeface="+mn-ea"/>
                <a:cs typeface="+mn-cs"/>
                <a:hlinkClick r:id="rId3">
                  <a:extLst>
                    <a:ext uri="{A12FA001-AC4F-418D-AE19-62706E023703}">
                      <ahyp:hlinkClr xmlns:ahyp="http://schemas.microsoft.com/office/drawing/2018/hyperlinkcolor" val="tx"/>
                    </a:ext>
                  </a:extLst>
                </a:hlinkClick>
              </a:rPr>
              <a:t>image</a:t>
            </a:r>
            <a:r>
              <a:rPr lang="de-DE" sz="1200" u="none"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 </a:t>
            </a:r>
            <a:r>
              <a:rPr lang="de-DE" sz="1200" u="none" kern="1200" dirty="0" err="1">
                <a:solidFill>
                  <a:schemeClr val="tx1"/>
                </a:solidFill>
                <a:latin typeface="+mn-lt"/>
                <a:ea typeface="+mn-ea"/>
                <a:cs typeface="+mn-cs"/>
                <a:hlinkClick r:id="rId3">
                  <a:extLst>
                    <a:ext uri="{A12FA001-AC4F-418D-AE19-62706E023703}">
                      <ahyp:hlinkClr xmlns:ahyp="http://schemas.microsoft.com/office/drawing/2018/hyperlinkcolor" val="tx"/>
                    </a:ext>
                  </a:extLst>
                </a:hlinkClick>
              </a:rPr>
              <a:t>classifikator</a:t>
            </a:r>
            <a:r>
              <a:rPr lang="de-DE" sz="1200" u="none"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 oft richtig wie hier der Goldfisch, </a:t>
            </a:r>
            <a:r>
              <a:rPr lang="de-DE" sz="1200" u="none" kern="1200" dirty="0" err="1">
                <a:solidFill>
                  <a:schemeClr val="tx1"/>
                </a:solidFill>
                <a:latin typeface="+mn-lt"/>
                <a:ea typeface="+mn-ea"/>
                <a:cs typeface="+mn-cs"/>
                <a:hlinkClick r:id="rId3">
                  <a:extLst>
                    <a:ext uri="{A12FA001-AC4F-418D-AE19-62706E023703}">
                      <ahyp:hlinkClr xmlns:ahyp="http://schemas.microsoft.com/office/drawing/2018/hyperlinkcolor" val="tx"/>
                    </a:ext>
                  </a:extLst>
                </a:hlinkClick>
              </a:rPr>
              <a:t>machmal</a:t>
            </a:r>
            <a:r>
              <a:rPr lang="de-DE" sz="1200" u="none"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 zwar richtiges Tier, aber nicht Rasse oder Tasse, aber nicht Espresso</a:t>
            </a:r>
            <a:endParaRPr lang="de-DE" sz="1200"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endParaRPr>
          </a:p>
          <a:p>
            <a:endParaRPr lang="de-DE" dirty="0"/>
          </a:p>
          <a:p>
            <a:r>
              <a:rPr lang="de-DE" dirty="0"/>
              <a:t>Beispiel: https://lrpserver.hhi.fraunhofer.de/image-classification</a:t>
            </a:r>
          </a:p>
          <a:p>
            <a:endParaRPr lang="de-DE" dirty="0"/>
          </a:p>
        </p:txBody>
      </p:sp>
      <p:sp>
        <p:nvSpPr>
          <p:cNvPr id="4" name="Foliennummernplatzhalter 3"/>
          <p:cNvSpPr>
            <a:spLocks noGrp="1"/>
          </p:cNvSpPr>
          <p:nvPr>
            <p:ph type="sldNum" sz="quarter" idx="5"/>
          </p:nvPr>
        </p:nvSpPr>
        <p:spPr/>
        <p:txBody>
          <a:bodyPr/>
          <a:lstStyle/>
          <a:p>
            <a:fld id="{53B5FC97-C987-4D73-85FB-29610C2F4C2A}" type="slidenum">
              <a:rPr lang="de-DE" smtClean="0"/>
              <a:t>13</a:t>
            </a:fld>
            <a:endParaRPr lang="de-DE"/>
          </a:p>
        </p:txBody>
      </p:sp>
    </p:spTree>
    <p:extLst>
      <p:ext uri="{BB962C8B-B14F-4D97-AF65-F5344CB8AC3E}">
        <p14:creationId xmlns:p14="http://schemas.microsoft.com/office/powerpoint/2010/main" val="2576118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Stichwort Leitlinie ökologisches Wohlergehen</a:t>
            </a:r>
            <a:br>
              <a:rPr lang="de-DE" dirty="0"/>
            </a:br>
            <a:r>
              <a:rPr lang="de-DE" dirty="0"/>
              <a:t>https://www.unicef.de/informieren/aktuelles/presse/-/unicef-zum-weltwassertag-2024/351524</a:t>
            </a:r>
          </a:p>
          <a:p>
            <a:r>
              <a:rPr lang="de-DE" dirty="0"/>
              <a:t>Für Kinder ist die Gefahr durch verschmutztes Wasser besonders hoch: Jeden Tag sterben über 1.000 Kinder unter fünf Jahren an Krankheiten, die durch verschmutztes Wasser oder mangelnde Sanitäranlagen und Hygiene verursacht und übertragen werden, wie zum Beispiel Cholera. </a:t>
            </a:r>
          </a:p>
        </p:txBody>
      </p:sp>
      <p:sp>
        <p:nvSpPr>
          <p:cNvPr id="4" name="Foliennummernplatzhalter 3"/>
          <p:cNvSpPr>
            <a:spLocks noGrp="1"/>
          </p:cNvSpPr>
          <p:nvPr>
            <p:ph type="sldNum" sz="quarter" idx="5"/>
          </p:nvPr>
        </p:nvSpPr>
        <p:spPr/>
        <p:txBody>
          <a:bodyPr/>
          <a:lstStyle/>
          <a:p>
            <a:fld id="{53B5FC97-C987-4D73-85FB-29610C2F4C2A}" type="slidenum">
              <a:rPr lang="de-DE" smtClean="0"/>
              <a:t>14</a:t>
            </a:fld>
            <a:endParaRPr lang="de-DE"/>
          </a:p>
        </p:txBody>
      </p:sp>
    </p:spTree>
    <p:extLst>
      <p:ext uri="{BB962C8B-B14F-4D97-AF65-F5344CB8AC3E}">
        <p14:creationId xmlns:p14="http://schemas.microsoft.com/office/powerpoint/2010/main" val="2513797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a:t>
            </a:r>
            <a:r>
              <a:rPr lang="de-DE" dirty="0">
                <a:hlinkClick r:id="rId3" tooltip="Energieverbrauch Chat-GPT"/>
              </a:rPr>
              <a:t>Training von ChatGPT-3 hat rund 5,4 Millionen Liter Wasser benötigt</a:t>
            </a:r>
            <a:r>
              <a:rPr lang="de-DE" dirty="0"/>
              <a:t>. Das schätzt eine Studie der University </a:t>
            </a:r>
            <a:r>
              <a:rPr lang="de-DE" dirty="0" err="1"/>
              <a:t>of</a:t>
            </a:r>
            <a:r>
              <a:rPr lang="de-DE" dirty="0"/>
              <a:t> California und der University </a:t>
            </a:r>
            <a:r>
              <a:rPr lang="de-DE" dirty="0" err="1"/>
              <a:t>of</a:t>
            </a:r>
            <a:r>
              <a:rPr lang="de-DE" dirty="0"/>
              <a:t> Texas. 700.000 Liter waren dabei allein für die Kühlung der Rechenzentren nötig.</a:t>
            </a:r>
          </a:p>
          <a:p>
            <a:r>
              <a:rPr lang="de-DE" dirty="0"/>
              <a:t>https://arxiv.org/pdf/2304.03271</a:t>
            </a:r>
          </a:p>
          <a:p>
            <a:endParaRPr lang="de-DE" dirty="0"/>
          </a:p>
          <a:p>
            <a:r>
              <a:rPr lang="de-DE" dirty="0"/>
              <a:t>https://www.dge.de/wissenschaft/referenzwerte/wasser/</a:t>
            </a:r>
          </a:p>
        </p:txBody>
      </p:sp>
      <p:sp>
        <p:nvSpPr>
          <p:cNvPr id="4" name="Foliennummernplatzhalter 3"/>
          <p:cNvSpPr>
            <a:spLocks noGrp="1"/>
          </p:cNvSpPr>
          <p:nvPr>
            <p:ph type="sldNum" sz="quarter" idx="5"/>
          </p:nvPr>
        </p:nvSpPr>
        <p:spPr/>
        <p:txBody>
          <a:bodyPr/>
          <a:lstStyle/>
          <a:p>
            <a:fld id="{53B5FC97-C987-4D73-85FB-29610C2F4C2A}" type="slidenum">
              <a:rPr lang="de-DE" smtClean="0"/>
              <a:t>15</a:t>
            </a:fld>
            <a:endParaRPr lang="de-DE"/>
          </a:p>
        </p:txBody>
      </p:sp>
    </p:spTree>
    <p:extLst>
      <p:ext uri="{BB962C8B-B14F-4D97-AF65-F5344CB8AC3E}">
        <p14:creationId xmlns:p14="http://schemas.microsoft.com/office/powerpoint/2010/main" val="2262325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Technologieunternehmen halten sich mit derartigen Zahlen sehr bedeckt.</a:t>
            </a:r>
          </a:p>
          <a:p>
            <a:r>
              <a:rPr lang="de-DE" dirty="0"/>
              <a:t>Doch hat der Datenwissenschaftler Alex de Vries von der </a:t>
            </a:r>
            <a:r>
              <a:rPr lang="de-DE" i="1" dirty="0"/>
              <a:t>VU Amsterdam School </a:t>
            </a:r>
            <a:r>
              <a:rPr lang="de-DE" i="1" dirty="0" err="1"/>
              <a:t>of</a:t>
            </a:r>
            <a:r>
              <a:rPr lang="de-DE" i="1" dirty="0"/>
              <a:t> Business and Economics</a:t>
            </a:r>
            <a:r>
              <a:rPr lang="de-DE" dirty="0"/>
              <a:t> im Zuge seiner Studie einen Weg gefunden, diese Intransparenz zu umgehen. Er hat berechnet, wie viele KI-Chips bis zum Jahr 2027 vom Chipdesign-Marktführer </a:t>
            </a:r>
            <a:r>
              <a:rPr lang="de-DE" i="1" dirty="0"/>
              <a:t>Nvidia </a:t>
            </a:r>
            <a:r>
              <a:rPr lang="de-DE" dirty="0"/>
              <a:t>voraussichtlich verkauft werden und anhand dessen den Stromverbrauch der KI-Chips ermittelt. Da </a:t>
            </a:r>
            <a:r>
              <a:rPr lang="de-DE" i="1" dirty="0"/>
              <a:t>Nvidia </a:t>
            </a:r>
            <a:r>
              <a:rPr lang="de-DE" dirty="0"/>
              <a:t>dem Wissenschaftler zufolge rund 95 Prozent der für KI-Modelle benötigten Chips liefert, konnte er den Stromverbrauch von Künstlicher Intelligenz bis 2027 auf 85 bis 134 Terawattstunden (TWh) Strom pro Jahr schätzen.</a:t>
            </a:r>
            <a:br>
              <a:rPr lang="de-DE" dirty="0"/>
            </a:br>
            <a:r>
              <a:rPr lang="de-DE" dirty="0"/>
              <a:t>Im oberen Bereich entspricht das dem jährlichen Energieverbrauch eines kleinen Landes. „Bezogen auf den Stromverbrauch würden Sie von der Größe eines Landes wie den Niederlanden sprechen. Sie sprechen von einem halben Prozent unseres gesamten weltweiten Stromverbrauchs“,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Quellen:</a:t>
            </a:r>
            <a:br>
              <a:rPr lang="de-DE" dirty="0"/>
            </a:br>
            <a:r>
              <a:rPr lang="de-DE" dirty="0"/>
              <a:t>https://www.fr.de/wirtschaft/ki-studie-strom-verbrauch-umwelt-klimawandel-energie-zr-92745772.html</a:t>
            </a:r>
          </a:p>
          <a:p>
            <a:r>
              <a:rPr lang="de-DE" dirty="0"/>
              <a:t>https://www.sciencedirect.com/science/article/abs/pii/S2542435123003653?dgcid=author&amp;utm_campaign=90s-nostalgia-app-epik-hits-number-1-on-app-store&amp;utm_medium=newsletter&amp;utm_source=www.joinsuperhuman.ai</a:t>
            </a:r>
          </a:p>
        </p:txBody>
      </p:sp>
      <p:sp>
        <p:nvSpPr>
          <p:cNvPr id="4" name="Foliennummernplatzhalter 3"/>
          <p:cNvSpPr>
            <a:spLocks noGrp="1"/>
          </p:cNvSpPr>
          <p:nvPr>
            <p:ph type="sldNum" sz="quarter" idx="5"/>
          </p:nvPr>
        </p:nvSpPr>
        <p:spPr/>
        <p:txBody>
          <a:bodyPr/>
          <a:lstStyle/>
          <a:p>
            <a:fld id="{53B5FC97-C987-4D73-85FB-29610C2F4C2A}" type="slidenum">
              <a:rPr lang="de-DE" smtClean="0"/>
              <a:t>16</a:t>
            </a:fld>
            <a:endParaRPr lang="de-DE"/>
          </a:p>
        </p:txBody>
      </p:sp>
    </p:spTree>
    <p:extLst>
      <p:ext uri="{BB962C8B-B14F-4D97-AF65-F5344CB8AC3E}">
        <p14:creationId xmlns:p14="http://schemas.microsoft.com/office/powerpoint/2010/main" val="3314034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14:35 Uhr</a:t>
            </a:r>
            <a:br>
              <a:rPr lang="de-DE" dirty="0"/>
            </a:br>
            <a:r>
              <a:rPr lang="de-DE" dirty="0"/>
              <a:t>Nach Interaktion 14:45 Uhr</a:t>
            </a:r>
          </a:p>
        </p:txBody>
      </p:sp>
      <p:sp>
        <p:nvSpPr>
          <p:cNvPr id="4" name="Foliennummernplatzhalter 3"/>
          <p:cNvSpPr>
            <a:spLocks noGrp="1"/>
          </p:cNvSpPr>
          <p:nvPr>
            <p:ph type="sldNum" sz="quarter" idx="5"/>
          </p:nvPr>
        </p:nvSpPr>
        <p:spPr/>
        <p:txBody>
          <a:bodyPr/>
          <a:lstStyle/>
          <a:p>
            <a:fld id="{53B5FC97-C987-4D73-85FB-29610C2F4C2A}" type="slidenum">
              <a:rPr lang="de-DE" smtClean="0"/>
              <a:t>17</a:t>
            </a:fld>
            <a:endParaRPr lang="de-DE"/>
          </a:p>
        </p:txBody>
      </p:sp>
    </p:spTree>
    <p:extLst>
      <p:ext uri="{BB962C8B-B14F-4D97-AF65-F5344CB8AC3E}">
        <p14:creationId xmlns:p14="http://schemas.microsoft.com/office/powerpoint/2010/main" val="831906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3B5FC97-C987-4D73-85FB-29610C2F4C2A}" type="slidenum">
              <a:rPr lang="de-DE" smtClean="0"/>
              <a:t>18</a:t>
            </a:fld>
            <a:endParaRPr lang="de-DE"/>
          </a:p>
        </p:txBody>
      </p:sp>
    </p:spTree>
    <p:extLst>
      <p:ext uri="{BB962C8B-B14F-4D97-AF65-F5344CB8AC3E}">
        <p14:creationId xmlns:p14="http://schemas.microsoft.com/office/powerpoint/2010/main" val="3722203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Start bei 14:45 Uhr</a:t>
            </a:r>
          </a:p>
        </p:txBody>
      </p:sp>
      <p:sp>
        <p:nvSpPr>
          <p:cNvPr id="4" name="Foliennummernplatzhalter 3"/>
          <p:cNvSpPr>
            <a:spLocks noGrp="1"/>
          </p:cNvSpPr>
          <p:nvPr>
            <p:ph type="sldNum" sz="quarter" idx="5"/>
          </p:nvPr>
        </p:nvSpPr>
        <p:spPr/>
        <p:txBody>
          <a:bodyPr/>
          <a:lstStyle/>
          <a:p>
            <a:fld id="{53B5FC97-C987-4D73-85FB-29610C2F4C2A}" type="slidenum">
              <a:rPr lang="de-DE" smtClean="0"/>
              <a:t>19</a:t>
            </a:fld>
            <a:endParaRPr lang="de-DE"/>
          </a:p>
        </p:txBody>
      </p:sp>
    </p:spTree>
    <p:extLst>
      <p:ext uri="{BB962C8B-B14F-4D97-AF65-F5344CB8AC3E}">
        <p14:creationId xmlns:p14="http://schemas.microsoft.com/office/powerpoint/2010/main" val="4239750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 </a:t>
            </a:r>
            <a:r>
              <a:rPr lang="en-US" sz="1200" dirty="0" err="1"/>
              <a:t>Inhaltliche</a:t>
            </a:r>
            <a:r>
              <a:rPr lang="en-US" sz="1200" dirty="0"/>
              <a:t> </a:t>
            </a:r>
            <a:r>
              <a:rPr lang="en-US" sz="1200" dirty="0" err="1"/>
              <a:t>Notizen</a:t>
            </a:r>
            <a:endParaRPr lang="en-US" sz="1200" dirty="0"/>
          </a:p>
          <a:p>
            <a:pPr marL="0" indent="0">
              <a:buNone/>
            </a:pPr>
            <a:r>
              <a:rPr lang="de-DE" b="1" dirty="0"/>
              <a:t>Verwendung urheberrechtlich geschützter Daten zur KI-Training:</a:t>
            </a:r>
            <a:endParaRPr lang="de-DE" dirty="0"/>
          </a:p>
          <a:p>
            <a:pPr marL="742950" lvl="1" indent="-285750">
              <a:buFont typeface="+mj-lt"/>
              <a:buAutoNum type="arabicPeriod"/>
            </a:pPr>
            <a:r>
              <a:rPr lang="de-DE" dirty="0"/>
              <a:t>Generative KI-Modelle werden durch Identifikation und Replikation von Mustern in Daten trainiert. Diese Daten sind oft von Menschen erstellt und urheberrechtlich geschützt​​.</a:t>
            </a:r>
          </a:p>
          <a:p>
            <a:pPr marL="742950" lvl="1" indent="-285750">
              <a:buFont typeface="+mj-lt"/>
              <a:buAutoNum type="arabicPeriod"/>
            </a:pPr>
            <a:r>
              <a:rPr lang="de-DE" dirty="0"/>
              <a:t>Beispiel: Fall von </a:t>
            </a:r>
            <a:r>
              <a:rPr lang="de-DE" dirty="0" err="1"/>
              <a:t>Hollie</a:t>
            </a:r>
            <a:r>
              <a:rPr lang="de-DE" dirty="0"/>
              <a:t> Mengert, eine Illustratorin, deren Kunststil durch ein KI-Modell repliziert wurde, ohne dass sie ihre Zustimmung gab​​.</a:t>
            </a:r>
          </a:p>
          <a:p>
            <a:pPr marL="742950" lvl="1" indent="-285750">
              <a:buFont typeface="+mj-lt"/>
              <a:buAutoNum type="arabicPeriod"/>
            </a:pPr>
            <a:r>
              <a:rPr lang="de-DE" dirty="0"/>
              <a:t>Ähnliche Fragen können sich auch für Textgenerierungsmodelle wie GPT-4 stellen, die auf Texten trainiert werden, die urheberrechtlich geschützt sein können.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indent="0">
              <a:buNone/>
            </a:pPr>
            <a:r>
              <a:rPr lang="de-DE" b="1" dirty="0"/>
              <a:t>Eigentumsfragen bei KI-generierten Ausgaben:</a:t>
            </a:r>
            <a:endParaRPr lang="de-DE" dirty="0"/>
          </a:p>
          <a:p>
            <a:pPr marL="742950" lvl="1" indent="-285750">
              <a:buFont typeface="+mj-lt"/>
              <a:buAutoNum type="arabicPeriod"/>
            </a:pPr>
            <a:r>
              <a:rPr lang="de-DE" dirty="0"/>
              <a:t>Wer besitzt das Copyright an den Ausgaben eines KI-Modells? Welche rechtlichen Ansprüche könnten aus dem Besitz des Urheberrechts an den Trainingsdaten entstehen?​.</a:t>
            </a:r>
          </a:p>
          <a:p>
            <a:pPr marL="742950" lvl="1" indent="-285750">
              <a:buFont typeface="+mj-lt"/>
              <a:buAutoNum type="arabicPeriod"/>
            </a:pPr>
            <a:r>
              <a:rPr lang="de-DE" dirty="0"/>
              <a:t>Beispiel: In den USA wurde einem Comic, der mit Hilfe von KI erstellt wurde, vorübergehend Urheberrechtsschutz gewährt, aufgrund des Nachweises eines erheblichen menschlichen Beitrags​​.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 </a:t>
            </a:r>
            <a:r>
              <a:rPr lang="en-US" sz="1200" dirty="0" err="1"/>
              <a:t>Vortragshinweise</a:t>
            </a: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Es </a:t>
            </a:r>
            <a:r>
              <a:rPr lang="en-US" sz="1200" dirty="0" err="1"/>
              <a:t>sollte</a:t>
            </a:r>
            <a:r>
              <a:rPr lang="en-US" sz="1200" dirty="0"/>
              <a:t> </a:t>
            </a:r>
            <a:r>
              <a:rPr lang="en-US" sz="1200" dirty="0" err="1"/>
              <a:t>erstmal</a:t>
            </a:r>
            <a:r>
              <a:rPr lang="en-US" sz="1200" dirty="0"/>
              <a:t> </a:t>
            </a:r>
            <a:r>
              <a:rPr lang="en-US" sz="1200" dirty="0" err="1"/>
              <a:t>gerätselt</a:t>
            </a:r>
            <a:r>
              <a:rPr lang="en-US" sz="1200" dirty="0"/>
              <a:t> </a:t>
            </a:r>
            <a:r>
              <a:rPr lang="en-US" sz="1200" dirty="0" err="1"/>
              <a:t>werde</a:t>
            </a:r>
            <a:r>
              <a:rPr lang="en-US" sz="1200" dirty="0"/>
              <a:t>, </a:t>
            </a:r>
            <a:r>
              <a:rPr lang="en-US" sz="1200" dirty="0" err="1"/>
              <a:t>welche</a:t>
            </a:r>
            <a:r>
              <a:rPr lang="en-US" sz="1200" dirty="0"/>
              <a:t> </a:t>
            </a:r>
            <a:r>
              <a:rPr lang="en-US" sz="1200" dirty="0" err="1"/>
              <a:t>Bilder</a:t>
            </a:r>
            <a:r>
              <a:rPr lang="en-US" sz="1200" dirty="0"/>
              <a:t> </a:t>
            </a:r>
            <a:r>
              <a:rPr lang="en-US" sz="1200" dirty="0" err="1"/>
              <a:t>tatsächlich</a:t>
            </a:r>
            <a:r>
              <a:rPr lang="en-US" sz="1200" dirty="0"/>
              <a:t> von der </a:t>
            </a:r>
            <a:r>
              <a:rPr lang="en-US" sz="1200" dirty="0" err="1"/>
              <a:t>Künstlerin</a:t>
            </a:r>
            <a:r>
              <a:rPr lang="en-US" sz="1200" dirty="0"/>
              <a:t> </a:t>
            </a:r>
            <a:r>
              <a:rPr lang="en-US" sz="1200" dirty="0" err="1"/>
              <a:t>sind</a:t>
            </a:r>
            <a:r>
              <a:rPr lang="en-US" sz="1200" dirty="0"/>
              <a:t>, um </a:t>
            </a:r>
            <a:r>
              <a:rPr lang="en-US" sz="1200" dirty="0" err="1"/>
              <a:t>dann</a:t>
            </a:r>
            <a:r>
              <a:rPr lang="en-US" sz="1200" dirty="0"/>
              <a:t> </a:t>
            </a:r>
            <a:r>
              <a:rPr lang="en-US" sz="1200" dirty="0" err="1"/>
              <a:t>darauf</a:t>
            </a:r>
            <a:r>
              <a:rPr lang="en-US" sz="1200" dirty="0"/>
              <a:t> </a:t>
            </a:r>
            <a:r>
              <a:rPr lang="en-US" sz="1200" dirty="0" err="1"/>
              <a:t>zu</a:t>
            </a:r>
            <a:r>
              <a:rPr lang="en-US" sz="1200" dirty="0"/>
              <a:t> </a:t>
            </a:r>
            <a:r>
              <a:rPr lang="en-US" sz="1200" dirty="0" err="1"/>
              <a:t>kommen</a:t>
            </a:r>
            <a:r>
              <a:rPr lang="en-US" sz="1200" dirty="0"/>
              <a:t>, </a:t>
            </a:r>
            <a:r>
              <a:rPr lang="en-US" sz="1200" dirty="0" err="1"/>
              <a:t>dass</a:t>
            </a:r>
            <a:r>
              <a:rPr lang="en-US" sz="1200" dirty="0"/>
              <a:t> man den </a:t>
            </a:r>
            <a:r>
              <a:rPr lang="en-US" sz="1200" dirty="0" err="1"/>
              <a:t>Unterschied</a:t>
            </a:r>
            <a:r>
              <a:rPr lang="en-US" sz="1200" dirty="0"/>
              <a:t> (</a:t>
            </a:r>
            <a:r>
              <a:rPr lang="en-US" sz="1200" dirty="0" err="1"/>
              <a:t>zumindestens</a:t>
            </a:r>
            <a:r>
              <a:rPr lang="en-US" sz="1200" dirty="0"/>
              <a:t> </a:t>
            </a:r>
            <a:r>
              <a:rPr lang="en-US" sz="1200" dirty="0" err="1"/>
              <a:t>als</a:t>
            </a:r>
            <a:r>
              <a:rPr lang="en-US" sz="1200" dirty="0"/>
              <a:t> Laie) </a:t>
            </a:r>
            <a:r>
              <a:rPr lang="en-US" sz="1200" dirty="0" err="1"/>
              <a:t>nicht</a:t>
            </a:r>
            <a:r>
              <a:rPr lang="en-US" sz="1200" dirty="0"/>
              <a:t> </a:t>
            </a:r>
            <a:r>
              <a:rPr lang="en-US" sz="1200" dirty="0" err="1"/>
              <a:t>sehen</a:t>
            </a:r>
            <a:r>
              <a:rPr lang="en-US" sz="1200" dirty="0"/>
              <a:t> </a:t>
            </a:r>
            <a:r>
              <a:rPr lang="en-US" sz="1200" dirty="0" err="1"/>
              <a:t>kann</a:t>
            </a:r>
            <a:r>
              <a:rPr lang="en-US" sz="1200"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 </a:t>
            </a:r>
            <a:r>
              <a:rPr lang="en-US" sz="1200" dirty="0" err="1"/>
              <a:t>Quellenhinweise</a:t>
            </a: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https://www.theverge.com/23444685/generative-ai-copyright-infringement-legal-fair-use-training-data</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Bild: https://waxy.org/2022/11/invasive-diffusion-how-one-unwilling-illustrator-found-herself-turned-into-an-ai-model/</a:t>
            </a:r>
          </a:p>
          <a:p>
            <a:endParaRPr lang="de-DE" dirty="0"/>
          </a:p>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235E42-08C2-4B51-8226-949D8765D5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887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3B5FC97-C987-4D73-85FB-29610C2F4C2A}" type="slidenum">
              <a:rPr lang="de-DE" smtClean="0"/>
              <a:t>3</a:t>
            </a:fld>
            <a:endParaRPr lang="de-DE"/>
          </a:p>
        </p:txBody>
      </p:sp>
    </p:spTree>
    <p:extLst>
      <p:ext uri="{BB962C8B-B14F-4D97-AF65-F5344CB8AC3E}">
        <p14:creationId xmlns:p14="http://schemas.microsoft.com/office/powerpoint/2010/main" val="3312755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buFont typeface="+mj-lt"/>
              <a:buNone/>
            </a:pPr>
            <a:r>
              <a:rPr lang="de-DE" dirty="0"/>
              <a:t>Generell bedarf es aber einer Unterscheidung zwischen der Nutzung geschützter In-</a:t>
            </a:r>
          </a:p>
          <a:p>
            <a:pPr marL="0" lvl="0" indent="0">
              <a:buFont typeface="+mj-lt"/>
              <a:buNone/>
            </a:pPr>
            <a:r>
              <a:rPr lang="de-DE" dirty="0"/>
              <a:t>halte für </a:t>
            </a:r>
            <a:br>
              <a:rPr lang="de-DE" dirty="0"/>
            </a:br>
            <a:r>
              <a:rPr lang="de-DE" dirty="0"/>
              <a:t>das 1) Training von KI-Anwendungen einerseits und </a:t>
            </a:r>
            <a:br>
              <a:rPr lang="de-DE" dirty="0"/>
            </a:br>
            <a:r>
              <a:rPr lang="de-DE" dirty="0"/>
              <a:t>der 2) Nutzung des von der KI-Anwendung generierten Ergebnisses</a:t>
            </a:r>
            <a:br>
              <a:rPr lang="de-DE" dirty="0"/>
            </a:br>
            <a:endParaRPr lang="de-DE" dirty="0"/>
          </a:p>
          <a:p>
            <a:pPr marL="0" lvl="0" indent="0">
              <a:buFont typeface="+mj-lt"/>
              <a:buNone/>
            </a:pPr>
            <a:r>
              <a:rPr lang="de-DE" dirty="0"/>
              <a:t>Zu 1) §44b Abs. 2 Urheberrechtsgesetz:</a:t>
            </a:r>
          </a:p>
          <a:p>
            <a:pPr marL="0" lvl="0" indent="0">
              <a:buFont typeface="+mj-lt"/>
              <a:buNone/>
            </a:pPr>
            <a:r>
              <a:rPr lang="de-DE" dirty="0"/>
              <a:t>Zulässig sind Vervielfältigungen von rechtmäßig zugänglichen Werken für das Text und Data Mining. Die Vervielfältigungen sind zu löschen, wenn sie für das Text und Data Mining nicht mehr erforderlich sind.</a:t>
            </a:r>
            <a:br>
              <a:rPr lang="de-DE" dirty="0"/>
            </a:br>
            <a:r>
              <a:rPr lang="de-DE" dirty="0"/>
              <a:t>Demnach darf eine KI laut Urheberrecht mit frei zugänglichen, digitalen Daten trainiert werden. Rechteinhaber haben allerdings die Möglichkeit, einen </a:t>
            </a:r>
            <a:r>
              <a:rPr lang="de-DE" b="1" dirty="0"/>
              <a:t>Nutzungsvorbehalt </a:t>
            </a:r>
            <a:r>
              <a:rPr lang="de-DE" dirty="0"/>
              <a:t>zu erklären. Ein solcher ist bei online zugänglichen Werken gemäß § 44b Abs. 3 UrhG allerdings nur dann wirksam, wenn dieser in einer </a:t>
            </a:r>
            <a:r>
              <a:rPr lang="de-DE" b="1" dirty="0"/>
              <a:t>maschinenlesbaren Form*</a:t>
            </a:r>
            <a:r>
              <a:rPr lang="de-DE" dirty="0"/>
              <a:t> erfolgt.</a:t>
            </a:r>
          </a:p>
          <a:p>
            <a:pPr marL="0" lvl="0" indent="0">
              <a:buFont typeface="+mj-lt"/>
              <a:buNone/>
            </a:pPr>
            <a:r>
              <a:rPr lang="de-DE" dirty="0"/>
              <a:t>https://www.urheberrecht.de/kuenstliche-intelligenz/#KI-trainieren-Laut-Urheberrecht-mit-geschuetzten-Werken-erlaubt</a:t>
            </a:r>
          </a:p>
          <a:p>
            <a:pPr marL="0" lvl="0" indent="0">
              <a:buFont typeface="+mj-lt"/>
              <a:buNone/>
            </a:pPr>
            <a:r>
              <a:rPr lang="de-DE" sz="1200" kern="1200" dirty="0">
                <a:solidFill>
                  <a:schemeClr val="tx1"/>
                </a:solidFill>
                <a:latin typeface="+mn-lt"/>
                <a:ea typeface="+mn-ea"/>
                <a:cs typeface="+mn-cs"/>
              </a:rPr>
              <a:t>*3 Mechanismen, um Nutzungsvorbehalt (</a:t>
            </a:r>
            <a:r>
              <a:rPr lang="de-DE" dirty="0"/>
              <a:t>der Wert von »</a:t>
            </a:r>
            <a:r>
              <a:rPr lang="de-DE" dirty="0" err="1"/>
              <a:t>tdm</a:t>
            </a:r>
            <a:r>
              <a:rPr lang="de-DE" dirty="0"/>
              <a:t>-reservation« auf 1) auszudrücken:</a:t>
            </a:r>
            <a:br>
              <a:rPr lang="de-DE" dirty="0"/>
            </a:br>
            <a:r>
              <a:rPr lang="de-DE" dirty="0"/>
              <a:t>https://kollektive-intelligenz.de/originals/praktische-uberlegungen-zum-nutzungsvorbehalt/</a:t>
            </a:r>
            <a:br>
              <a:rPr lang="de-DE" dirty="0"/>
            </a:br>
            <a:endParaRPr lang="de-DE"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de-DE" sz="1200" kern="1200" dirty="0">
                <a:solidFill>
                  <a:schemeClr val="tx1"/>
                </a:solidFill>
                <a:latin typeface="+mn-lt"/>
                <a:ea typeface="+mn-ea"/>
                <a:cs typeface="+mn-cs"/>
              </a:rPr>
              <a:t>Zu 2) Können durch KI generierte Bilder gegen das Urheberrecht verstoßen?</a:t>
            </a:r>
            <a:br>
              <a:rPr lang="de-DE" b="1" dirty="0"/>
            </a:br>
            <a:r>
              <a:rPr lang="de-DE" dirty="0"/>
              <a:t>Ja, erzeugt die KI-Anwendung Inhalte, die urheberrechtlich geschützten Werken zu stark ähneln, kann dies eine </a:t>
            </a:r>
            <a:r>
              <a:rPr lang="de-DE" dirty="0">
                <a:hlinkClick r:id="rId3"/>
              </a:rPr>
              <a:t>Urheberrechtsverletzung</a:t>
            </a:r>
            <a:r>
              <a:rPr lang="de-DE" dirty="0"/>
              <a:t> darstellen. Eine entsprechende Beurteilung der jeweiligen Einzelfälle müssen künftig Gerichte vornehmen. Dabei gilt es auch zu klären, ob vorsätzliches oder fahrlässiges Handeln vorliegt, sodass ein Anspruch auf Schadensersatz besteht.</a:t>
            </a:r>
          </a:p>
          <a:p>
            <a:pPr marL="0" lvl="0" indent="0">
              <a:buFont typeface="+mj-lt"/>
              <a:buNone/>
            </a:pPr>
            <a:r>
              <a:rPr lang="de-DE" dirty="0"/>
              <a:t>https://www.urheberrecht.de/kuenstliche-intelligenz/</a:t>
            </a:r>
            <a:br>
              <a:rPr lang="de-DE" dirty="0"/>
            </a:br>
            <a:r>
              <a:rPr lang="de-DE" dirty="0"/>
              <a:t>Die Vervielfältigung, Verbreitung oder öffentliche Wiedergabe geschützter In-</a:t>
            </a:r>
          </a:p>
          <a:p>
            <a:pPr marL="0" lvl="0" indent="0">
              <a:buFont typeface="+mj-lt"/>
              <a:buNone/>
            </a:pPr>
            <a:r>
              <a:rPr lang="de-DE" dirty="0"/>
              <a:t>halte, z.B. also die Veröffentlichung im Internet, ohne die Zustimmung des</a:t>
            </a:r>
          </a:p>
          <a:p>
            <a:pPr marL="0" lvl="0" indent="0">
              <a:buFont typeface="+mj-lt"/>
              <a:buNone/>
            </a:pPr>
            <a:r>
              <a:rPr lang="de-DE" dirty="0"/>
              <a:t>Rechtsinhabers, ist grundsätzlich nicht zulässig. Auch die Bearbeitung und</a:t>
            </a:r>
          </a:p>
          <a:p>
            <a:pPr marL="0" lvl="0" indent="0">
              <a:buFont typeface="+mj-lt"/>
              <a:buNone/>
            </a:pPr>
            <a:r>
              <a:rPr lang="de-DE" dirty="0"/>
              <a:t>Umgestaltung eines Werkes dürfen nur mit Zustimmung des Urhebers </a:t>
            </a:r>
            <a:r>
              <a:rPr lang="de-DE" dirty="0" err="1"/>
              <a:t>veröf</a:t>
            </a:r>
            <a:r>
              <a:rPr lang="de-DE" dirty="0"/>
              <a:t>-</a:t>
            </a:r>
          </a:p>
          <a:p>
            <a:pPr marL="0" lvl="0" indent="0">
              <a:buFont typeface="+mj-lt"/>
              <a:buNone/>
            </a:pPr>
            <a:r>
              <a:rPr lang="de-DE" dirty="0" err="1"/>
              <a:t>fentlicht</a:t>
            </a:r>
            <a:r>
              <a:rPr lang="de-DE" dirty="0"/>
              <a:t> oder verwertet werden, sofern kein hinreichender Abstand zum </a:t>
            </a:r>
            <a:r>
              <a:rPr lang="de-DE" dirty="0" err="1"/>
              <a:t>be</a:t>
            </a:r>
            <a:r>
              <a:rPr lang="de-DE" dirty="0"/>
              <a:t>-</a:t>
            </a:r>
          </a:p>
          <a:p>
            <a:pPr marL="0" lvl="0" indent="0">
              <a:buFont typeface="+mj-lt"/>
              <a:buNone/>
            </a:pPr>
            <a:r>
              <a:rPr lang="de-DE" dirty="0"/>
              <a:t>nutzten Werk gewahrt wird. Sind die benutzten Werke im KI-generierten Inhalt</a:t>
            </a:r>
          </a:p>
          <a:p>
            <a:pPr marL="0" lvl="0" indent="0">
              <a:buFont typeface="+mj-lt"/>
              <a:buNone/>
            </a:pPr>
            <a:r>
              <a:rPr lang="de-DE" dirty="0"/>
              <a:t>allerdings nicht mehr erkennbar, kann dieser frei verwendet werden.</a:t>
            </a:r>
            <a:br>
              <a:rPr lang="de-DE" dirty="0"/>
            </a:br>
            <a:r>
              <a:rPr lang="de-DE" dirty="0"/>
              <a:t>https://www.bmj.de/SharedDocs/Downloads/DE/Themen/Nav_Themen/240305_FAQ_KI_Urheberrecht.pdf?__blob=publicationFile&amp;v=2</a:t>
            </a:r>
          </a:p>
          <a:p>
            <a:pPr marL="0" lvl="0" indent="0">
              <a:buFont typeface="+mj-lt"/>
              <a:buNone/>
            </a:pPr>
            <a:br>
              <a:rPr lang="de-DE" dirty="0"/>
            </a:br>
            <a:r>
              <a:rPr lang="de-DE" dirty="0"/>
              <a:t>Können KI-generierte Erzeugnisse dem urheberrechtlichen Schutz unterliegen?</a:t>
            </a:r>
          </a:p>
          <a:p>
            <a:pPr marL="0" lvl="0" indent="0">
              <a:buFont typeface="+mj-lt"/>
              <a:buNone/>
            </a:pPr>
            <a:r>
              <a:rPr lang="de-DE" sz="1200" dirty="0"/>
              <a:t>Geschützte Werke im Sinne des Urheberrechtsgesetzes sind nur persönliche geistige</a:t>
            </a:r>
          </a:p>
          <a:p>
            <a:pPr marL="0" lvl="0" indent="0">
              <a:buFont typeface="+mj-lt"/>
              <a:buNone/>
            </a:pPr>
            <a:r>
              <a:rPr lang="de-DE" sz="1200" dirty="0"/>
              <a:t>Schöpfungen eines Menschen. Rein KI-basierte Inhalte genießen daher keinen urheberrechtlichen Schutz, da sich die Arbeitsweise der KI der Kontrolle des Nutzers entzieht.</a:t>
            </a:r>
            <a:br>
              <a:rPr lang="de-DE" sz="1200" dirty="0"/>
            </a:br>
            <a:r>
              <a:rPr lang="de-DE" sz="1200" dirty="0"/>
              <a:t>https://www.bmj.de/SharedDocs/Downloads/DE/Themen/Nav_Themen/240305_FAQ_KI_Urheberrecht.pdf?__blob=publicationFile&amp;v=2</a:t>
            </a:r>
            <a:br>
              <a:rPr lang="de-DE" sz="1200" dirty="0"/>
            </a:br>
            <a:br>
              <a:rPr lang="de-DE" sz="1200" dirty="0"/>
            </a:br>
            <a:r>
              <a:rPr lang="de-DE" sz="1200" dirty="0"/>
              <a:t>Sind Anpassungen im Urheberrecht im Hinblick auf KI geplant?</a:t>
            </a:r>
            <a:br>
              <a:rPr lang="de-DE" sz="1200" dirty="0"/>
            </a:br>
            <a:r>
              <a:rPr lang="de-DE" sz="1200" dirty="0"/>
              <a:t>Das BMJ setzt sich zudem dafür ein, dass das Thema KI und Urheberrecht in das Ar-</a:t>
            </a:r>
          </a:p>
          <a:p>
            <a:pPr marL="0" lvl="0" indent="0">
              <a:buFont typeface="+mj-lt"/>
              <a:buNone/>
            </a:pPr>
            <a:r>
              <a:rPr lang="de-DE" sz="1200" dirty="0" err="1"/>
              <a:t>beitsprogramm</a:t>
            </a:r>
            <a:r>
              <a:rPr lang="de-DE" sz="1200" dirty="0"/>
              <a:t> der neuen EU-Kommission 2024-2029 aufgenommen wird. </a:t>
            </a:r>
            <a:br>
              <a:rPr lang="de-DE" sz="1200" dirty="0"/>
            </a:br>
            <a:r>
              <a:rPr lang="de-DE" sz="1200" dirty="0"/>
              <a:t>https://www.bmj.de/SharedDocs/Downloads/DE/Themen/Nav_Themen/240305_FAQ_KI_Urheberrecht.pdf?__blob=publicationFile&amp;v=2</a:t>
            </a:r>
            <a:br>
              <a:rPr lang="de-DE" sz="1200" dirty="0"/>
            </a:br>
            <a:endParaRPr lang="en-US" sz="1200" dirty="0"/>
          </a:p>
          <a:p>
            <a:endParaRPr lang="de-DE" dirty="0"/>
          </a:p>
        </p:txBody>
      </p:sp>
      <p:sp>
        <p:nvSpPr>
          <p:cNvPr id="4" name="Foliennummernplatzhalter 3"/>
          <p:cNvSpPr>
            <a:spLocks noGrp="1"/>
          </p:cNvSpPr>
          <p:nvPr>
            <p:ph type="sldNum" sz="quarter" idx="5"/>
          </p:nvPr>
        </p:nvSpPr>
        <p:spPr/>
        <p:txBody>
          <a:bodyPr/>
          <a:lstStyle/>
          <a:p>
            <a:fld id="{53B5FC97-C987-4D73-85FB-29610C2F4C2A}" type="slidenum">
              <a:rPr lang="de-DE" smtClean="0"/>
              <a:t>21</a:t>
            </a:fld>
            <a:endParaRPr lang="de-DE"/>
          </a:p>
        </p:txBody>
      </p:sp>
    </p:spTree>
    <p:extLst>
      <p:ext uri="{BB962C8B-B14F-4D97-AF65-F5344CB8AC3E}">
        <p14:creationId xmlns:p14="http://schemas.microsoft.com/office/powerpoint/2010/main" val="3704778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EU AI ACT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Das KI-Gesetz zielt darauf ab, KI-Entwicklern und -</a:t>
            </a:r>
            <a:r>
              <a:rPr lang="de-DE" dirty="0" err="1"/>
              <a:t>Deployern</a:t>
            </a:r>
            <a:r>
              <a:rPr lang="de-DE" dirty="0"/>
              <a:t> klare Anforderungen und Pflichten in Bezug auf die spezifische Nutzung von KI zu bieten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Das KI-</a:t>
            </a:r>
            <a:r>
              <a:rPr lang="de-DE" dirty="0" err="1"/>
              <a:t>Gestz</a:t>
            </a:r>
            <a:r>
              <a:rPr lang="de-DE" dirty="0"/>
              <a:t> soll für Sicherheit und die Achtung der Grundrechte sorgen &amp; Innovationen fördern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Erstes KI-Gesetz weltweit</a:t>
            </a:r>
            <a:br>
              <a:rPr lang="de-DE" dirty="0"/>
            </a:br>
            <a:endParaRPr lang="de-DE" dirty="0"/>
          </a:p>
          <a:p>
            <a:pPr marL="0" indent="0">
              <a:buFont typeface="Arial" panose="020B0604020202020204" pitchFamily="34" charset="0"/>
              <a:buNone/>
            </a:pPr>
            <a:r>
              <a:rPr lang="de-DE" sz="1200" dirty="0"/>
              <a:t>Herangehensweise:</a:t>
            </a:r>
          </a:p>
          <a:p>
            <a:r>
              <a:rPr lang="de-DE" sz="1200" dirty="0"/>
              <a:t>Risikobasierter Ansatz &gt;  Klassifizierung von KI in Risikoklassen </a:t>
            </a:r>
            <a:br>
              <a:rPr lang="de-DE" sz="1200" dirty="0"/>
            </a:br>
            <a:r>
              <a:rPr lang="de-DE" sz="1200" dirty="0"/>
              <a:t>Verboten: </a:t>
            </a:r>
            <a:r>
              <a:rPr lang="de-DE" sz="1200" dirty="0" err="1"/>
              <a:t>Social</a:t>
            </a:r>
            <a:r>
              <a:rPr lang="de-DE" sz="1200" dirty="0"/>
              <a:t> Scoring System, Gesichtserkennung im öffentlichen Raum  &gt; im Vorfeld setzte sich intensiv </a:t>
            </a:r>
            <a:r>
              <a:rPr lang="de-DE" sz="1200" dirty="0" err="1"/>
              <a:t>Amensty</a:t>
            </a:r>
            <a:r>
              <a:rPr lang="de-DE" sz="1200" dirty="0"/>
              <a:t> International für das Verbot ein Stichwort #unscanmyface</a:t>
            </a:r>
            <a:br>
              <a:rPr lang="de-DE" sz="1200" dirty="0"/>
            </a:br>
            <a:r>
              <a:rPr lang="de-DE" sz="1200" i="1" dirty="0">
                <a:solidFill>
                  <a:schemeClr val="bg1">
                    <a:lumMod val="50000"/>
                  </a:schemeClr>
                </a:solidFill>
              </a:rPr>
              <a:t>https://www.amnesty.de/taetigkeitsbericht-2023-amnesty-aktivitaeten-gegen-digitale-ueberwachung</a:t>
            </a:r>
            <a:br>
              <a:rPr lang="de-DE" sz="1200" i="1" dirty="0">
                <a:solidFill>
                  <a:schemeClr val="bg1">
                    <a:lumMod val="50000"/>
                  </a:schemeClr>
                </a:solidFill>
              </a:rPr>
            </a:br>
            <a:br>
              <a:rPr lang="de-DE" sz="1200" dirty="0"/>
            </a:br>
            <a:r>
              <a:rPr lang="de-DE" sz="1200" dirty="0"/>
              <a:t>(Ausnahmen: Polizei und andere Sicherheitsbehörden)</a:t>
            </a:r>
          </a:p>
          <a:p>
            <a:r>
              <a:rPr lang="de-DE" sz="1200" dirty="0"/>
              <a:t>Hochrisikosysteme sollen spezielle Anforderungen erfüllen (Konformitätsprüfung)</a:t>
            </a:r>
          </a:p>
          <a:p>
            <a:r>
              <a:rPr lang="de-DE" sz="1200" dirty="0"/>
              <a:t>Problematisch: Gesundheitssektor, Verkehr</a:t>
            </a:r>
            <a:br>
              <a:rPr lang="de-DE" sz="1200" dirty="0"/>
            </a:br>
            <a:r>
              <a:rPr lang="de-DE" dirty="0"/>
              <a:t>Als "Hochrisiko-KI-Systeme" gelten solche, die etwa im Gesundheitswesen oder beim Job-Recruiting eingesetzt werden. Zum Beispiel, indem KI hilft, Krankheiten zu diagnostizieren oder Bewerber auszusortieren (https://www.tagesschau.de/wissen/technologie/ki-regulierung-eu-100.html). </a:t>
            </a:r>
            <a:endParaRPr lang="de-DE" sz="1200" dirty="0"/>
          </a:p>
          <a:p>
            <a:r>
              <a:rPr lang="de-DE" sz="1200" dirty="0"/>
              <a:t>Wenig oder kein Risiko</a:t>
            </a: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Derzeit befindet sich das KI-Gesetz in der Endphase des Gesetzgebungsverfahrens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Verbotene Anwendungen: Die neuen Vorschriften verbieten bestimmte KI-Anwendungen, die die Rechte der Bürgerinnen und Bürger bedrohen. Dazu zählen unter anderem die biometrische Kategorisierung auf der Grundlage sensibler Merkmale und das ungezielte Auslesen von Gesichtsbildern aus dem Internet oder von Überwachungskameras für Gesichtserkennungsdatenbanken. Ebenfalls verboten sind künftig Emotionserkennungssysteme am Arbeitsplatz und in Schulen sowie das Bewerten von sozialem Verhalten mit KI</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https://www.europarl.europa.eu/news/de/press-room/20240308IPR19015/gesetz-uber-kunstliche-intelligenz-parlament-verabschiedet-wegweisende-regeln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https://digital-strategy.ec.europa.eu/de/policies/regulatory-framework-ai</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https://av.tib.eu/media/66871</a:t>
            </a:r>
          </a:p>
          <a:p>
            <a:pPr marL="285750" indent="-285750">
              <a:buFont typeface="Arial" panose="020B0604020202020204" pitchFamily="34" charset="0"/>
              <a:buChar char="•"/>
            </a:pPr>
            <a:r>
              <a:rPr lang="de-DE" sz="1200" dirty="0"/>
              <a:t>Am 13. März 2024 gab das EU-Parlament grünes Licht für das KI-Gesetz. In Brüssel gilt das Regelwerk als „historisch“. Die Hoffnung der EU-Länder ist, dass die Regeln weltweit Nachahmer finden.</a:t>
            </a:r>
          </a:p>
          <a:p>
            <a:pPr marL="285750" indent="-285750">
              <a:buFont typeface="Arial" panose="020B0604020202020204" pitchFamily="34" charset="0"/>
              <a:buChar char="•"/>
            </a:pPr>
            <a:r>
              <a:rPr lang="de-DE" sz="1200" dirty="0"/>
              <a:t>Ziel</a:t>
            </a:r>
          </a:p>
          <a:p>
            <a:pPr marL="285750" indent="-285750">
              <a:buFont typeface="Arial" panose="020B0604020202020204" pitchFamily="34" charset="0"/>
              <a:buChar char="•"/>
            </a:pPr>
            <a:r>
              <a:rPr lang="de-DE" sz="1200" dirty="0"/>
              <a:t>1. </a:t>
            </a:r>
            <a:r>
              <a:rPr lang="de-DE" sz="1200" dirty="0" err="1"/>
              <a:t>gather</a:t>
            </a:r>
            <a:r>
              <a:rPr lang="de-DE" sz="1200" dirty="0"/>
              <a:t>, </a:t>
            </a:r>
            <a:r>
              <a:rPr lang="de-DE" sz="1200" dirty="0" err="1"/>
              <a:t>regulate</a:t>
            </a:r>
            <a:r>
              <a:rPr lang="de-DE" sz="1200" dirty="0"/>
              <a:t>, </a:t>
            </a:r>
            <a:r>
              <a:rPr lang="de-DE" sz="1200" dirty="0" err="1"/>
              <a:t>enable</a:t>
            </a:r>
            <a:r>
              <a:rPr lang="de-DE" sz="1200" dirty="0"/>
              <a:t> AI to </a:t>
            </a:r>
            <a:r>
              <a:rPr lang="de-DE" sz="1200" dirty="0" err="1"/>
              <a:t>prohibit</a:t>
            </a:r>
            <a:r>
              <a:rPr lang="de-DE" sz="1200" dirty="0"/>
              <a:t> negative </a:t>
            </a:r>
            <a:r>
              <a:rPr lang="de-DE" sz="1200" dirty="0" err="1"/>
              <a:t>side</a:t>
            </a:r>
            <a:r>
              <a:rPr lang="de-DE" sz="1200" dirty="0"/>
              <a:t> </a:t>
            </a:r>
            <a:r>
              <a:rPr lang="de-DE" sz="1200" dirty="0" err="1"/>
              <a:t>effects</a:t>
            </a:r>
            <a:endParaRPr lang="de-DE" sz="1200" dirty="0"/>
          </a:p>
          <a:p>
            <a:pPr marL="285750" indent="-285750">
              <a:buFont typeface="Arial" panose="020B0604020202020204" pitchFamily="34" charset="0"/>
              <a:buChar char="•"/>
            </a:pPr>
            <a:r>
              <a:rPr lang="de-DE" sz="1200" dirty="0"/>
              <a:t>2. </a:t>
            </a:r>
            <a:r>
              <a:rPr lang="de-DE" sz="1200" dirty="0" err="1"/>
              <a:t>more</a:t>
            </a:r>
            <a:r>
              <a:rPr lang="de-DE" sz="1200" dirty="0"/>
              <a:t> </a:t>
            </a:r>
            <a:r>
              <a:rPr lang="de-DE" sz="1200" dirty="0" err="1"/>
              <a:t>transparency</a:t>
            </a:r>
            <a:endParaRPr lang="de-DE" sz="1200" dirty="0"/>
          </a:p>
          <a:p>
            <a:pPr marL="285750" indent="-285750">
              <a:buFont typeface="Arial" panose="020B0604020202020204" pitchFamily="34" charset="0"/>
              <a:buChar char="•"/>
            </a:pPr>
            <a:r>
              <a:rPr lang="de-DE" sz="1200" dirty="0"/>
              <a:t>3. to promote </a:t>
            </a:r>
            <a:r>
              <a:rPr lang="de-DE" sz="1200" dirty="0" err="1"/>
              <a:t>competition</a:t>
            </a:r>
            <a:r>
              <a:rPr lang="de-DE" sz="1200" dirty="0"/>
              <a:t> &amp; </a:t>
            </a:r>
            <a:r>
              <a:rPr lang="de-DE" sz="1200" dirty="0" err="1"/>
              <a:t>innovation</a:t>
            </a:r>
            <a:r>
              <a:rPr lang="de-DE" sz="1200" dirty="0"/>
              <a:t> in </a:t>
            </a:r>
            <a:r>
              <a:rPr lang="de-DE" sz="1200" dirty="0" err="1"/>
              <a:t>helpful</a:t>
            </a:r>
            <a:r>
              <a:rPr lang="de-DE" sz="1200" dirty="0"/>
              <a:t> </a:t>
            </a:r>
            <a:r>
              <a:rPr lang="de-DE" sz="1200" dirty="0" err="1"/>
              <a:t>fields</a:t>
            </a: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br>
              <a:rPr lang="de-DE" dirty="0"/>
            </a:br>
            <a:r>
              <a:rPr lang="de-DE" sz="1200" dirty="0"/>
              <a:t>AI ACCT: </a:t>
            </a:r>
            <a:r>
              <a:rPr lang="de-DE" sz="1200" dirty="0" err="1"/>
              <a:t>defines</a:t>
            </a:r>
            <a:r>
              <a:rPr lang="de-DE" sz="1200" dirty="0"/>
              <a:t> </a:t>
            </a:r>
            <a:r>
              <a:rPr lang="de-DE" sz="1200" dirty="0" err="1"/>
              <a:t>for</a:t>
            </a:r>
            <a:r>
              <a:rPr lang="de-DE" sz="1200" dirty="0"/>
              <a:t> </a:t>
            </a:r>
            <a:r>
              <a:rPr lang="de-DE" sz="1200" dirty="0" err="1"/>
              <a:t>itself</a:t>
            </a:r>
            <a:r>
              <a:rPr lang="de-DE" sz="1200" dirty="0"/>
              <a:t> </a:t>
            </a:r>
            <a:r>
              <a:rPr lang="de-DE" sz="1200" dirty="0" err="1"/>
              <a:t>the</a:t>
            </a:r>
            <a:r>
              <a:rPr lang="de-DE" sz="1200" dirty="0"/>
              <a:t> </a:t>
            </a:r>
            <a:r>
              <a:rPr lang="de-DE" sz="1200" dirty="0" err="1"/>
              <a:t>goal</a:t>
            </a:r>
            <a:r>
              <a:rPr lang="de-DE" sz="1200" dirty="0"/>
              <a:t> </a:t>
            </a:r>
            <a:r>
              <a:rPr lang="de-DE" sz="1200" dirty="0" err="1"/>
              <a:t>of</a:t>
            </a:r>
            <a:r>
              <a:rPr lang="de-DE" sz="1200" dirty="0"/>
              <a:t> </a:t>
            </a:r>
            <a:r>
              <a:rPr lang="de-DE" sz="1200" dirty="0" err="1"/>
              <a:t>safeguarding</a:t>
            </a:r>
            <a:r>
              <a:rPr lang="de-DE" sz="1200" dirty="0"/>
              <a:t> </a:t>
            </a:r>
            <a:r>
              <a:rPr lang="de-DE" sz="1200" dirty="0" err="1"/>
              <a:t>the</a:t>
            </a:r>
            <a:r>
              <a:rPr lang="de-DE" sz="1200" dirty="0"/>
              <a:t> fundamental </a:t>
            </a:r>
            <a:r>
              <a:rPr lang="de-DE" sz="1200" dirty="0" err="1"/>
              <a:t>rights</a:t>
            </a:r>
            <a:r>
              <a:rPr lang="de-DE" sz="1200" dirty="0"/>
              <a:t>, </a:t>
            </a:r>
            <a:r>
              <a:rPr lang="de-DE" sz="1200" dirty="0" err="1"/>
              <a:t>safety</a:t>
            </a:r>
            <a:r>
              <a:rPr lang="de-DE" sz="1200" dirty="0"/>
              <a:t> and </a:t>
            </a:r>
            <a:r>
              <a:rPr lang="de-DE" sz="1200" dirty="0" err="1"/>
              <a:t>health</a:t>
            </a:r>
            <a:r>
              <a:rPr lang="de-DE" sz="1200" dirty="0"/>
              <a:t> </a:t>
            </a:r>
            <a:r>
              <a:rPr lang="de-DE" sz="1200" dirty="0" err="1"/>
              <a:t>of</a:t>
            </a:r>
            <a:r>
              <a:rPr lang="de-DE" sz="1200" dirty="0"/>
              <a:t> </a:t>
            </a:r>
            <a:r>
              <a:rPr lang="de-DE" sz="1200" dirty="0" err="1"/>
              <a:t>people</a:t>
            </a:r>
            <a:endParaRPr lang="de-DE" sz="1200" dirty="0"/>
          </a:p>
          <a:p>
            <a:r>
              <a:rPr lang="de-DE" dirty="0"/>
              <a:t>https://artificialintelligenceact.eu/de/high-level-summary/</a:t>
            </a:r>
          </a:p>
          <a:p>
            <a:r>
              <a:rPr lang="de-DE" dirty="0"/>
              <a:t>https://artificialintelligenceact.eu/de/: </a:t>
            </a:r>
            <a:br>
              <a:rPr lang="de-DE" dirty="0"/>
            </a:br>
            <a:r>
              <a:rPr lang="de-DE" b="1" dirty="0"/>
              <a:t>Fristen für die Einhaltung</a:t>
            </a:r>
          </a:p>
          <a:p>
            <a:r>
              <a:rPr lang="de-DE" b="1" dirty="0"/>
              <a:t>Bis 6 Monate nach Inkrafttreten:</a:t>
            </a:r>
          </a:p>
          <a:p>
            <a:pPr>
              <a:buFont typeface="Arial" panose="020B0604020202020204" pitchFamily="34" charset="0"/>
              <a:buChar char="•"/>
            </a:pPr>
            <a:r>
              <a:rPr lang="de-DE" dirty="0"/>
              <a:t>Verbote für unannehmbare Risiken AI.</a:t>
            </a:r>
            <a:r>
              <a:rPr lang="de-DE" dirty="0">
                <a:hlinkClick r:id="rId3"/>
              </a:rPr>
              <a:t>(Artikel 85</a:t>
            </a:r>
            <a:r>
              <a:rPr lang="de-DE" dirty="0"/>
              <a:t>)</a:t>
            </a:r>
          </a:p>
          <a:p>
            <a:r>
              <a:rPr lang="de-DE" b="1" dirty="0"/>
              <a:t>Bis 9 Monate nach Inkrafttreten:</a:t>
            </a:r>
          </a:p>
          <a:p>
            <a:pPr>
              <a:buFont typeface="Arial" panose="020B0604020202020204" pitchFamily="34" charset="0"/>
              <a:buChar char="•"/>
            </a:pPr>
            <a:r>
              <a:rPr lang="de-DE" dirty="0"/>
              <a:t>Verhaltenskodizes für Allzweck-KI (GPAI) müssen fertiggestellt werden.</a:t>
            </a:r>
            <a:r>
              <a:rPr lang="de-DE" dirty="0">
                <a:hlinkClick r:id="rId3"/>
              </a:rPr>
              <a:t>(Artikel 85</a:t>
            </a:r>
            <a:r>
              <a:rPr lang="de-DE" dirty="0"/>
              <a:t>)</a:t>
            </a:r>
          </a:p>
          <a:p>
            <a:r>
              <a:rPr lang="de-DE" b="1" dirty="0"/>
              <a:t>Bis 12 Monate nach Inkrafttreten:</a:t>
            </a:r>
          </a:p>
          <a:p>
            <a:pPr>
              <a:buFont typeface="Arial" panose="020B0604020202020204" pitchFamily="34" charset="0"/>
              <a:buChar char="•"/>
            </a:pPr>
            <a:r>
              <a:rPr lang="de-DE" dirty="0"/>
              <a:t>Es gelten die GPAI-Vorschriften.</a:t>
            </a:r>
            <a:r>
              <a:rPr lang="de-DE" dirty="0">
                <a:hlinkClick r:id="rId3"/>
              </a:rPr>
              <a:t>(Artikel 85</a:t>
            </a:r>
            <a:r>
              <a:rPr lang="de-DE" dirty="0"/>
              <a:t>)</a:t>
            </a:r>
          </a:p>
          <a:p>
            <a:pPr>
              <a:buFont typeface="Arial" panose="020B0604020202020204" pitchFamily="34" charset="0"/>
              <a:buChar char="•"/>
            </a:pPr>
            <a:r>
              <a:rPr lang="de-DE" dirty="0"/>
              <a:t>Ernennung der zuständigen Behörden der Mitgliedstaaten.</a:t>
            </a:r>
            <a:r>
              <a:rPr lang="de-DE" dirty="0">
                <a:hlinkClick r:id="rId4"/>
              </a:rPr>
              <a:t>(Artikel 59</a:t>
            </a:r>
            <a:r>
              <a:rPr lang="de-DE" dirty="0"/>
              <a:t>)</a:t>
            </a:r>
          </a:p>
          <a:p>
            <a:pPr>
              <a:buFont typeface="Arial" panose="020B0604020202020204" pitchFamily="34" charset="0"/>
              <a:buChar char="•"/>
            </a:pPr>
            <a:r>
              <a:rPr lang="de-DE" dirty="0"/>
              <a:t>Jährliche Überprüfung durch die Kommission und mögliche Änderungen der Verbote.</a:t>
            </a:r>
            <a:r>
              <a:rPr lang="de-DE" dirty="0">
                <a:hlinkClick r:id="rId5"/>
              </a:rPr>
              <a:t>(Artikel 84</a:t>
            </a:r>
            <a:r>
              <a:rPr lang="de-DE" dirty="0"/>
              <a:t>)</a:t>
            </a:r>
          </a:p>
          <a:p>
            <a:pPr>
              <a:buFont typeface="Arial" panose="020B0604020202020204" pitchFamily="34" charset="0"/>
              <a:buNone/>
            </a:pPr>
            <a:endParaRPr lang="de-DE" dirty="0"/>
          </a:p>
          <a:p>
            <a:pPr>
              <a:buFont typeface="Arial" panose="020B0604020202020204" pitchFamily="34" charset="0"/>
              <a:buNone/>
            </a:pPr>
            <a:r>
              <a:rPr lang="de-DE" dirty="0"/>
              <a:t>https://www2.deloitte.com/de/de/pages/data/articles/european-ai-act.html</a:t>
            </a:r>
            <a:br>
              <a:rPr lang="de-DE" dirty="0"/>
            </a:br>
            <a:r>
              <a:rPr lang="de-DE" dirty="0"/>
              <a:t>Am 13. März 2024 hat das EU-Parlament mit großer Mehrheit dem AI Act zugestimmt.  Nun steht noch eine formelle Zustimmung der Mitgliedsstaaten sowie die juristische Übersetzung des AI Act in alle Amtssprachen der EU aus. Wir erwarten, dass der AI Act in allen Sprachen im Mai oder Juni 2024 im Amtsblatt der EU veröffentlicht wird. 20 Tage danach tritt der AI Act europaweit in Kraft. </a:t>
            </a:r>
          </a:p>
          <a:p>
            <a:endParaRPr lang="de-DE" dirty="0"/>
          </a:p>
        </p:txBody>
      </p:sp>
      <p:sp>
        <p:nvSpPr>
          <p:cNvPr id="4" name="Foliennummernplatzhalter 3"/>
          <p:cNvSpPr>
            <a:spLocks noGrp="1"/>
          </p:cNvSpPr>
          <p:nvPr>
            <p:ph type="sldNum" sz="quarter" idx="5"/>
          </p:nvPr>
        </p:nvSpPr>
        <p:spPr/>
        <p:txBody>
          <a:bodyPr/>
          <a:lstStyle/>
          <a:p>
            <a:fld id="{53B5FC97-C987-4D73-85FB-29610C2F4C2A}" type="slidenum">
              <a:rPr lang="de-DE" smtClean="0"/>
              <a:t>22</a:t>
            </a:fld>
            <a:endParaRPr lang="de-DE"/>
          </a:p>
        </p:txBody>
      </p:sp>
    </p:spTree>
    <p:extLst>
      <p:ext uri="{BB962C8B-B14F-4D97-AF65-F5344CB8AC3E}">
        <p14:creationId xmlns:p14="http://schemas.microsoft.com/office/powerpoint/2010/main" val="3492851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https://artificialintelligenceact.eu/de/high-level-summary/</a:t>
            </a:r>
            <a:br>
              <a:rPr lang="de-DE" dirty="0"/>
            </a:br>
            <a:r>
              <a:rPr lang="de-DE" b="1" dirty="0"/>
              <a:t>Verbotene KI-Systeme</a:t>
            </a:r>
            <a:r>
              <a:rPr lang="de-DE" b="1" dirty="0">
                <a:hlinkClick r:id="rId3"/>
              </a:rPr>
              <a:t>(Titel II</a:t>
            </a:r>
            <a:r>
              <a:rPr lang="de-DE" b="1" dirty="0"/>
              <a:t>, </a:t>
            </a:r>
            <a:r>
              <a:rPr lang="de-DE" b="1" dirty="0">
                <a:hlinkClick r:id="rId4"/>
              </a:rPr>
              <a:t>Art. 5</a:t>
            </a:r>
            <a:r>
              <a:rPr lang="de-DE" b="1" dirty="0"/>
              <a:t>)</a:t>
            </a:r>
          </a:p>
          <a:p>
            <a:r>
              <a:rPr lang="de-DE" dirty="0"/>
              <a:t>Die folgenden Arten von KI-Systemen sind nach dem KI-Gesetz "verboten".</a:t>
            </a:r>
          </a:p>
          <a:p>
            <a:r>
              <a:rPr lang="de-DE" dirty="0"/>
              <a:t>KI-Systeme:</a:t>
            </a:r>
          </a:p>
          <a:p>
            <a:pPr>
              <a:buFont typeface="Arial" panose="020B0604020202020204" pitchFamily="34" charset="0"/>
              <a:buChar char="•"/>
            </a:pPr>
            <a:r>
              <a:rPr lang="de-DE" dirty="0"/>
              <a:t>Einsatz von </a:t>
            </a:r>
            <a:r>
              <a:rPr lang="de-DE" b="1" dirty="0"/>
              <a:t>unterschwelligen, manipulativen oder täuschenden Techniken</a:t>
            </a:r>
            <a:r>
              <a:rPr lang="de-DE" dirty="0"/>
              <a:t>, um das Verhalten zu verzerren und die bewusste Entscheidungsfindung zu beeinträchtigen, wodurch erheblicher Schaden entsteht.</a:t>
            </a:r>
          </a:p>
          <a:p>
            <a:pPr>
              <a:buFont typeface="Arial" panose="020B0604020202020204" pitchFamily="34" charset="0"/>
              <a:buChar char="•"/>
            </a:pPr>
            <a:r>
              <a:rPr lang="de-DE" b="1" dirty="0"/>
              <a:t>Ausnutzung von Schwachstellen</a:t>
            </a:r>
            <a:r>
              <a:rPr lang="de-DE" dirty="0"/>
              <a:t> im Zusammenhang mit Alter, Behinderung oder sozioökonomischen Verhältnissen, um das Verhalten zu verzerren und erheblichen Schaden anzurichten.</a:t>
            </a:r>
          </a:p>
          <a:p>
            <a:pPr>
              <a:buFont typeface="Arial" panose="020B0604020202020204" pitchFamily="34" charset="0"/>
              <a:buChar char="•"/>
            </a:pPr>
            <a:r>
              <a:rPr lang="de-DE" b="1" dirty="0"/>
              <a:t>biometrische Kategorisierungssysteme</a:t>
            </a:r>
            <a:r>
              <a:rPr lang="de-DE" dirty="0"/>
              <a:t>, die Rückschlüsse auf sensible Merkmale (Rasse, politische Meinungen, Gewerkschaftszugehörigkeit, religiöse oder philosophische Überzeugungen, Sexualleben oder sexuelle Ausrichtung) zulassen, außer bei der Kennzeichnung oder Filterung rechtmäßig erworbener biometrischer Datensätze oder bei der Kategorisierung biometrischer Daten durch die Strafverfolgungsbehörden.</a:t>
            </a:r>
          </a:p>
          <a:p>
            <a:pPr>
              <a:buFont typeface="Arial" panose="020B0604020202020204" pitchFamily="34" charset="0"/>
              <a:buChar char="•"/>
            </a:pPr>
            <a:r>
              <a:rPr lang="de-DE" b="1" dirty="0"/>
              <a:t>Soziales Scoring</a:t>
            </a:r>
            <a:r>
              <a:rPr lang="de-DE" dirty="0"/>
              <a:t>, d. h. die Bewertung oder Klassifizierung von Personen oder Gruppen aufgrund ihres Sozialverhaltens oder ihrer persönlichen Eigenschaften, was zu einer nachteiligen oder ungünstigen Behandlung dieser Personen führt.</a:t>
            </a:r>
          </a:p>
          <a:p>
            <a:pPr>
              <a:buFont typeface="Arial" panose="020B0604020202020204" pitchFamily="34" charset="0"/>
              <a:buChar char="•"/>
            </a:pPr>
            <a:r>
              <a:rPr lang="de-DE" dirty="0"/>
              <a:t>die </a:t>
            </a:r>
            <a:r>
              <a:rPr lang="de-DE" b="1" dirty="0"/>
              <a:t>Bewertung des Risikos, dass eine Person Straftaten begeht,</a:t>
            </a:r>
            <a:r>
              <a:rPr lang="de-DE" dirty="0"/>
              <a:t> ausschließlich auf der Grundlage von Profilen oder Persönlichkeitsmerkmalen, es sei denn, sie wird zur Ergänzung menschlicher Bewertungen auf der Grundlage objektiver, überprüfbarer Fakten, die in direktem Zusammenhang mit kriminellen Aktivitäten stehen, verwendet.</a:t>
            </a:r>
          </a:p>
          <a:p>
            <a:pPr>
              <a:buFont typeface="Arial" panose="020B0604020202020204" pitchFamily="34" charset="0"/>
              <a:buChar char="•"/>
            </a:pPr>
            <a:r>
              <a:rPr lang="de-DE" b="1" dirty="0"/>
              <a:t>Aufbau von Gesichtserkennungsdatenbanken</a:t>
            </a:r>
            <a:r>
              <a:rPr lang="de-DE" dirty="0"/>
              <a:t> durch ungezieltes Auslesen von Gesichtsbildern aus dem Internet oder aus Videoüberwachungsaufnahmen.</a:t>
            </a:r>
          </a:p>
          <a:p>
            <a:pPr>
              <a:buFont typeface="Arial" panose="020B0604020202020204" pitchFamily="34" charset="0"/>
              <a:buChar char="•"/>
            </a:pPr>
            <a:r>
              <a:rPr lang="de-DE" dirty="0"/>
              <a:t>das </a:t>
            </a:r>
            <a:r>
              <a:rPr lang="de-DE" b="1" dirty="0"/>
              <a:t>Ableiten von Emotionen am Arbeitsplatz oder in Bildungseinrichtungen</a:t>
            </a:r>
            <a:r>
              <a:rPr lang="de-DE" dirty="0"/>
              <a:t>, außer aus medizinischen oder Sicherheitsgründen.</a:t>
            </a:r>
          </a:p>
          <a:p>
            <a:pPr>
              <a:buFont typeface="Arial" panose="020B0604020202020204" pitchFamily="34" charset="0"/>
              <a:buChar char="•"/>
            </a:pPr>
            <a:r>
              <a:rPr lang="de-DE" b="1" dirty="0"/>
              <a:t>Biometrische Fernidentifizierung (RBI) in Echtzeit in öffentlich zugänglichen Räumen für die </a:t>
            </a:r>
            <a:r>
              <a:rPr lang="de-DE" b="1" dirty="0" err="1"/>
              <a:t>Strafverfolgung</a:t>
            </a:r>
            <a:r>
              <a:rPr lang="de-DE" dirty="0" err="1"/>
              <a:t>außer</a:t>
            </a:r>
            <a:r>
              <a:rPr lang="de-DE" dirty="0"/>
              <a:t> wenn: </a:t>
            </a:r>
          </a:p>
          <a:p>
            <a:pPr marL="742950" lvl="1" indent="-285750">
              <a:buFont typeface="Arial" panose="020B0604020202020204" pitchFamily="34" charset="0"/>
              <a:buChar char="•"/>
            </a:pPr>
            <a:r>
              <a:rPr lang="de-DE" dirty="0"/>
              <a:t>Suche nach vermissten Personen, Entführungsopfern und Menschen, die Opfer von Menschenhandel oder sexueller Ausbeutung geworden sind;</a:t>
            </a:r>
          </a:p>
          <a:p>
            <a:pPr marL="742950" lvl="1" indent="-285750">
              <a:buFont typeface="Arial" panose="020B0604020202020204" pitchFamily="34" charset="0"/>
              <a:buChar char="•"/>
            </a:pPr>
            <a:r>
              <a:rPr lang="de-DE" dirty="0"/>
              <a:t>Verhinderung einer erheblichen und unmittelbaren Bedrohung des Lebens oder eines vorhersehbaren terroristischen Angriffs; oder</a:t>
            </a:r>
          </a:p>
          <a:p>
            <a:pPr marL="742950" lvl="1" indent="-285750">
              <a:buFont typeface="Arial" panose="020B0604020202020204" pitchFamily="34" charset="0"/>
              <a:buChar char="•"/>
            </a:pPr>
            <a:r>
              <a:rPr lang="de-DE" dirty="0"/>
              <a:t>Identifizierung von Verdächtigen bei schweren Straftaten (z. B. Mord, Vergewaltigung, bewaffneter Raubüberfall, Drogen- und illegaler Waffenhandel, organisierte Kriminalität, Umweltkriminalität usw.).</a:t>
            </a:r>
          </a:p>
          <a:p>
            <a:endParaRPr lang="de-DE" dirty="0"/>
          </a:p>
          <a:p>
            <a:r>
              <a:rPr lang="de-DE" dirty="0"/>
              <a:t>Engagement von Amnesty International zahlt sich aus:</a:t>
            </a:r>
          </a:p>
          <a:p>
            <a:r>
              <a:rPr lang="de-DE" sz="1200" i="1" dirty="0">
                <a:solidFill>
                  <a:schemeClr val="bg1">
                    <a:lumMod val="50000"/>
                  </a:schemeClr>
                </a:solidFill>
              </a:rPr>
              <a:t>https://www.amnesty.de/taetigkeitsbericht-2023-amnesty-aktivitaeten-gegen-digitale-ueberwachung</a:t>
            </a:r>
            <a:endParaRPr lang="de-DE" dirty="0"/>
          </a:p>
        </p:txBody>
      </p:sp>
      <p:sp>
        <p:nvSpPr>
          <p:cNvPr id="4" name="Foliennummernplatzhalter 3"/>
          <p:cNvSpPr>
            <a:spLocks noGrp="1"/>
          </p:cNvSpPr>
          <p:nvPr>
            <p:ph type="sldNum" sz="quarter" idx="5"/>
          </p:nvPr>
        </p:nvSpPr>
        <p:spPr/>
        <p:txBody>
          <a:bodyPr/>
          <a:lstStyle/>
          <a:p>
            <a:fld id="{53B5FC97-C987-4D73-85FB-29610C2F4C2A}" type="slidenum">
              <a:rPr lang="de-DE" smtClean="0"/>
              <a:t>23</a:t>
            </a:fld>
            <a:endParaRPr lang="de-DE"/>
          </a:p>
        </p:txBody>
      </p:sp>
    </p:spTree>
    <p:extLst>
      <p:ext uri="{BB962C8B-B14F-4D97-AF65-F5344CB8AC3E}">
        <p14:creationId xmlns:p14="http://schemas.microsoft.com/office/powerpoint/2010/main" val="2512394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3B5FC97-C987-4D73-85FB-29610C2F4C2A}" type="slidenum">
              <a:rPr lang="de-DE" smtClean="0"/>
              <a:t>24</a:t>
            </a:fld>
            <a:endParaRPr lang="de-DE"/>
          </a:p>
        </p:txBody>
      </p:sp>
    </p:spTree>
    <p:extLst>
      <p:ext uri="{BB962C8B-B14F-4D97-AF65-F5344CB8AC3E}">
        <p14:creationId xmlns:p14="http://schemas.microsoft.com/office/powerpoint/2010/main" val="1465781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Allgemeine Hinweise: ChatGBT nicht als alleinige Informationsquelle verwenden; für Korrektheit der Informationen müssen andere Quellen herangezogen werden; Immer eine kritische Betrachtung der Infos haben; Verwendung von Primärquellen</a:t>
            </a:r>
          </a:p>
          <a:p>
            <a:pPr marL="171450" indent="-171450">
              <a:buFontTx/>
              <a:buChar char="-"/>
            </a:pPr>
            <a:endParaRPr lang="de-DE" dirty="0"/>
          </a:p>
          <a:p>
            <a:pPr marL="171450" indent="-171450">
              <a:buFontTx/>
              <a:buChar char="-"/>
            </a:pPr>
            <a:r>
              <a:rPr lang="de-DE" dirty="0"/>
              <a:t>Verwendung von Generativen AI-Programmen in </a:t>
            </a:r>
            <a:r>
              <a:rPr lang="de-DE" dirty="0" err="1"/>
              <a:t>Semnar</a:t>
            </a:r>
            <a:r>
              <a:rPr lang="de-DE" dirty="0"/>
              <a:t>- und Abschlussarbeiten sind erlaubt</a:t>
            </a:r>
          </a:p>
          <a:p>
            <a:pPr marL="0" indent="0">
              <a:buFontTx/>
              <a:buNone/>
            </a:pPr>
            <a:r>
              <a:rPr lang="de-DE" dirty="0"/>
              <a:t>     Neufassung der Eigenständigkeitserklärung (u.a. bei Nutzung einer Chatbot-Anwendung wird für jede betroffene Textstelle die Frage dokumentiert, die man an die Anwendung gerichtet hat)</a:t>
            </a:r>
          </a:p>
          <a:p>
            <a:pPr marL="0" indent="0">
              <a:buFontTx/>
              <a:buNone/>
            </a:pPr>
            <a:r>
              <a:rPr lang="de-DE" dirty="0"/>
              <a:t>     Verzeichnis über den Einsatz von KI-Anwendungen</a:t>
            </a:r>
          </a:p>
          <a:p>
            <a:endParaRPr lang="de-DE" dirty="0"/>
          </a:p>
        </p:txBody>
      </p:sp>
      <p:sp>
        <p:nvSpPr>
          <p:cNvPr id="4" name="Foliennummernplatzhalter 3"/>
          <p:cNvSpPr>
            <a:spLocks noGrp="1"/>
          </p:cNvSpPr>
          <p:nvPr>
            <p:ph type="sldNum" sz="quarter" idx="5"/>
          </p:nvPr>
        </p:nvSpPr>
        <p:spPr/>
        <p:txBody>
          <a:bodyPr/>
          <a:lstStyle/>
          <a:p>
            <a:fld id="{53B5FC97-C987-4D73-85FB-29610C2F4C2A}" type="slidenum">
              <a:rPr lang="de-DE" smtClean="0"/>
              <a:t>25</a:t>
            </a:fld>
            <a:endParaRPr lang="de-DE"/>
          </a:p>
        </p:txBody>
      </p:sp>
    </p:spTree>
    <p:extLst>
      <p:ext uri="{BB962C8B-B14F-4D97-AF65-F5344CB8AC3E}">
        <p14:creationId xmlns:p14="http://schemas.microsoft.com/office/powerpoint/2010/main" val="3214805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Start bei 15:05 Uhr</a:t>
            </a:r>
          </a:p>
        </p:txBody>
      </p:sp>
      <p:sp>
        <p:nvSpPr>
          <p:cNvPr id="4" name="Foliennummernplatzhalter 3"/>
          <p:cNvSpPr>
            <a:spLocks noGrp="1"/>
          </p:cNvSpPr>
          <p:nvPr>
            <p:ph type="sldNum" sz="quarter" idx="5"/>
          </p:nvPr>
        </p:nvSpPr>
        <p:spPr/>
        <p:txBody>
          <a:bodyPr/>
          <a:lstStyle/>
          <a:p>
            <a:fld id="{53B5FC97-C987-4D73-85FB-29610C2F4C2A}" type="slidenum">
              <a:rPr lang="de-DE" smtClean="0"/>
              <a:t>26</a:t>
            </a:fld>
            <a:endParaRPr lang="de-DE"/>
          </a:p>
        </p:txBody>
      </p:sp>
    </p:spTree>
    <p:extLst>
      <p:ext uri="{BB962C8B-B14F-4D97-AF65-F5344CB8AC3E}">
        <p14:creationId xmlns:p14="http://schemas.microsoft.com/office/powerpoint/2010/main" val="122631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Start 15 Uhr</a:t>
            </a:r>
          </a:p>
        </p:txBody>
      </p:sp>
      <p:sp>
        <p:nvSpPr>
          <p:cNvPr id="4" name="Foliennummernplatzhalter 3"/>
          <p:cNvSpPr>
            <a:spLocks noGrp="1"/>
          </p:cNvSpPr>
          <p:nvPr>
            <p:ph type="sldNum" sz="quarter" idx="5"/>
          </p:nvPr>
        </p:nvSpPr>
        <p:spPr/>
        <p:txBody>
          <a:bodyPr/>
          <a:lstStyle/>
          <a:p>
            <a:fld id="{53B5FC97-C987-4D73-85FB-29610C2F4C2A}" type="slidenum">
              <a:rPr lang="de-DE" smtClean="0"/>
              <a:t>27</a:t>
            </a:fld>
            <a:endParaRPr lang="de-DE"/>
          </a:p>
        </p:txBody>
      </p:sp>
    </p:spTree>
    <p:extLst>
      <p:ext uri="{BB962C8B-B14F-4D97-AF65-F5344CB8AC3E}">
        <p14:creationId xmlns:p14="http://schemas.microsoft.com/office/powerpoint/2010/main" val="942046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 </a:t>
            </a:r>
            <a:r>
              <a:rPr lang="en-US" sz="1200" dirty="0" err="1"/>
              <a:t>Inhaltliche</a:t>
            </a:r>
            <a:r>
              <a:rPr lang="en-US" sz="1200" dirty="0"/>
              <a:t> </a:t>
            </a:r>
            <a:r>
              <a:rPr lang="en-US" sz="1200" dirty="0" err="1"/>
              <a:t>Notizen</a:t>
            </a: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err="1"/>
              <a:t>Weltwirtschaftsforum</a:t>
            </a:r>
            <a:r>
              <a:rPr lang="en-US" sz="1200" dirty="0"/>
              <a:t>:</a:t>
            </a:r>
          </a:p>
          <a:p>
            <a:pPr marL="285750" indent="-285750">
              <a:buFont typeface="Arial" panose="020B0604020202020204" pitchFamily="34" charset="0"/>
              <a:buChar char="•"/>
            </a:pPr>
            <a:r>
              <a:rPr lang="de-DE" sz="1200" dirty="0">
                <a:solidFill>
                  <a:srgbClr val="4B4B4B"/>
                </a:solidFill>
              </a:rPr>
              <a:t>Weltwirtschaftsforum prognostiziert dass AI in jeder Branche weit verbreitet sein wird (Ausnahme Gastgewerbe kaum Veränderung; Medien, Unterhaltung, Sport und Immobilien&gt; hier werden weniger Arbeitsplätze erwartet)</a:t>
            </a:r>
          </a:p>
          <a:p>
            <a:pPr marL="285750" indent="-285750">
              <a:buFont typeface="Arial" panose="020B0604020202020204" pitchFamily="34" charset="0"/>
              <a:buChar char="•"/>
            </a:pPr>
            <a:r>
              <a:rPr lang="de-DE" sz="1200" dirty="0">
                <a:solidFill>
                  <a:srgbClr val="4B4B4B"/>
                </a:solidFill>
              </a:rPr>
              <a:t>Es wird erwartet, dass KI bestimmte repetitive und regelbasierte Aufgaben übernimmt, aber nicht zwangsläufig menschliche Arbeitskräfte ersetzt (z.B. </a:t>
            </a:r>
            <a:r>
              <a:rPr lang="de-DE" dirty="0"/>
              <a:t>Buchhaltung, Buchführung, Dateneingabe, Sekretariat, Postamt, Ticketverkauf)</a:t>
            </a:r>
            <a:endParaRPr lang="de-DE" sz="1200" dirty="0">
              <a:solidFill>
                <a:srgbClr val="4B4B4B"/>
              </a:solidFill>
            </a:endParaRPr>
          </a:p>
          <a:p>
            <a:pPr marL="285750" indent="-285750">
              <a:buFont typeface="Arial" panose="020B0604020202020204" pitchFamily="34" charset="0"/>
              <a:buChar char="•"/>
            </a:pPr>
            <a:r>
              <a:rPr lang="de-DE" sz="1200" dirty="0">
                <a:solidFill>
                  <a:srgbClr val="4B4B4B"/>
                </a:solidFill>
              </a:rPr>
              <a:t>Es besteht Optimismus, dass KI mehr Arbeitsplätze schaffen als eliminieren wird</a:t>
            </a:r>
          </a:p>
          <a:p>
            <a:pPr marL="285750" indent="-285750">
              <a:buFont typeface="Arial" panose="020B0604020202020204" pitchFamily="34" charset="0"/>
              <a:buChar char="•"/>
            </a:pPr>
            <a:r>
              <a:rPr lang="de-DE" sz="1200" dirty="0">
                <a:solidFill>
                  <a:srgbClr val="4B4B4B"/>
                </a:solidFill>
              </a:rPr>
              <a:t>Zukünftige Arbeitnehmer müssen über Fähigkeiten im Umgang mit KI und Big Data verfügen und analytisches und kreatives Denken beherrschen.</a:t>
            </a:r>
          </a:p>
          <a:p>
            <a:pPr marL="285750" indent="-285750">
              <a:buFont typeface="Arial" panose="020B0604020202020204" pitchFamily="34" charset="0"/>
              <a:buChar char="•"/>
            </a:pPr>
            <a:r>
              <a:rPr lang="de-DE" sz="1200" dirty="0">
                <a:solidFill>
                  <a:srgbClr val="4B4B4B"/>
                </a:solidFill>
              </a:rPr>
              <a:t>Veränderung der geforderten Fähigkeiten von Arbeitnehmern: 1. analytisches Denken 2. KI &amp; Big Data 3. Kreatives Denken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 </a:t>
            </a:r>
            <a:r>
              <a:rPr lang="en-US" sz="1200" dirty="0" err="1"/>
              <a:t>Vortragshinweise</a:t>
            </a: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 </a:t>
            </a:r>
            <a:r>
              <a:rPr lang="en-US" sz="1200" dirty="0" err="1"/>
              <a:t>Quellenhinweise</a:t>
            </a: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err="1"/>
              <a:t>Schlagzeilen</a:t>
            </a:r>
            <a:r>
              <a:rPr lang="en-US" sz="1200"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https://www.computerwoche.de/a/bt-will-bis-2030-bis-zu-55-000-jobs-streichen,3614492</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https://t3n.de/news/ki-chatgpt-arbeitsplaetze-beeintraechtigen-gefaehrdet-1544426/</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https://www.merkur.de/wirtschaft/chatgpt-ki-jobs-vernichten-betroffene-berufe-automatisierung-kuenstliche-intelligenz-zr-92216673.html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i="0" dirty="0">
                <a:ea typeface="+mn-lt"/>
                <a:cs typeface="+mn-lt"/>
              </a:rPr>
              <a:t>https://www.mdr.de/wissen/ai-ki-kuenstliche-intelligenz-neue-jobs-veraenderung-arbeitswelt-100.html</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i="0" dirty="0">
                <a:ea typeface="+mn-lt"/>
                <a:cs typeface="+mn-lt"/>
              </a:rPr>
              <a:t>https://www.weforum.org/reports/the-future-of-jobs-report-2023/</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 Feedback </a:t>
            </a:r>
            <a:r>
              <a:rPr lang="en-US" sz="1200" dirty="0" err="1"/>
              <a:t>zur</a:t>
            </a:r>
            <a:r>
              <a:rPr lang="en-US" sz="1200" dirty="0"/>
              <a:t> </a:t>
            </a:r>
            <a:r>
              <a:rPr lang="en-US" sz="1200" dirty="0" err="1"/>
              <a:t>Überarbeitung</a:t>
            </a:r>
            <a:endParaRPr lang="en-US" sz="1200" dirty="0"/>
          </a:p>
          <a:p>
            <a:endParaRPr lang="de-DE" dirty="0"/>
          </a:p>
        </p:txBody>
      </p:sp>
      <p:sp>
        <p:nvSpPr>
          <p:cNvPr id="4" name="Foliennummernplatzhalter 3"/>
          <p:cNvSpPr>
            <a:spLocks noGrp="1"/>
          </p:cNvSpPr>
          <p:nvPr>
            <p:ph type="sldNum" sz="quarter" idx="5"/>
          </p:nvPr>
        </p:nvSpPr>
        <p:spPr/>
        <p:txBody>
          <a:bodyPr/>
          <a:lstStyle/>
          <a:p>
            <a:fld id="{53B5FC97-C987-4D73-85FB-29610C2F4C2A}" type="slidenum">
              <a:rPr lang="de-DE" smtClean="0"/>
              <a:t>28</a:t>
            </a:fld>
            <a:endParaRPr lang="de-DE"/>
          </a:p>
        </p:txBody>
      </p:sp>
    </p:spTree>
    <p:extLst>
      <p:ext uri="{BB962C8B-B14F-4D97-AF65-F5344CB8AC3E}">
        <p14:creationId xmlns:p14="http://schemas.microsoft.com/office/powerpoint/2010/main" val="3067930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meisten Preisangaben sind in USD -&gt; hier Umrechnung auf Euro.</a:t>
            </a:r>
          </a:p>
          <a:p>
            <a:r>
              <a:rPr lang="de-DE" dirty="0"/>
              <a:t>Sicherlich nicht jedes Tool und jeden Monat notwendig, aber definitiv eine Erleichterung.</a:t>
            </a:r>
          </a:p>
          <a:p>
            <a:r>
              <a:rPr lang="de-DE" dirty="0"/>
              <a:t>Kosten in Höhe von € 500,- pro Semester =&gt; Studiengebührenniveau !</a:t>
            </a:r>
          </a:p>
          <a:p>
            <a:endParaRPr lang="de-DE" dirty="0"/>
          </a:p>
          <a:p>
            <a:r>
              <a:rPr lang="de-DE" dirty="0"/>
              <a:t>Diese Entwicklung schafft neue soziale Ungleichheit in den Bildungschancen – vermögende Studierende werden bessere Noten erhalten oder für gleichwertige Noten weniger Aufwand / mehr Freizeit/Lebensqualität haben als Studierende, die von </a:t>
            </a:r>
            <a:r>
              <a:rPr lang="de-DE" dirty="0" err="1"/>
              <a:t>BaFöG</a:t>
            </a:r>
            <a:r>
              <a:rPr lang="de-DE" dirty="0"/>
              <a:t> und Nebenjob leben müssen.</a:t>
            </a:r>
          </a:p>
          <a:p>
            <a:endParaRPr lang="de-DE" dirty="0"/>
          </a:p>
          <a:p>
            <a:r>
              <a:rPr lang="de-DE" dirty="0"/>
              <a:t>Vermutung/Hoffnung: Monopolstellung/Leadership von bestimmten Tools in ihren jeweiligen Aufgaben kann fallen, steigende Konkurrenz mag die Preise drücken, es könnten kostenlose Open-Source-Alternativen entstehen. Kurzfristig bleibt die gesellschaftliche Fragestellung bestehen.</a:t>
            </a:r>
          </a:p>
          <a:p>
            <a:endParaRPr lang="de-DE" dirty="0"/>
          </a:p>
          <a:p>
            <a:r>
              <a:rPr lang="de-DE" dirty="0"/>
              <a:t>Anmerkung:</a:t>
            </a:r>
          </a:p>
          <a:p>
            <a:r>
              <a:rPr lang="de-DE" dirty="0"/>
              <a:t>- MS Copilot ist eine Assistenzfunktion mit KI für Microsoft 362-Anwendungen und Dienste, Windows 11 &amp; Microsoft Bing</a:t>
            </a:r>
          </a:p>
          <a:p>
            <a:pPr marL="171450" indent="-171450">
              <a:buFontTx/>
              <a:buChar char="-"/>
            </a:pPr>
            <a:r>
              <a:rPr lang="de-DE" dirty="0" err="1"/>
              <a:t>Synthesia</a:t>
            </a:r>
            <a:r>
              <a:rPr lang="de-DE" dirty="0"/>
              <a:t>: AI Video </a:t>
            </a:r>
            <a:r>
              <a:rPr lang="de-DE" dirty="0" err="1"/>
              <a:t>Creation</a:t>
            </a:r>
            <a:r>
              <a:rPr lang="de-DE" dirty="0"/>
              <a:t> </a:t>
            </a:r>
            <a:r>
              <a:rPr lang="de-DE" dirty="0" err="1"/>
              <a:t>Platform</a:t>
            </a:r>
            <a:endParaRPr lang="de-DE" dirty="0"/>
          </a:p>
          <a:p>
            <a:pPr marL="171450" indent="-171450">
              <a:buFontTx/>
              <a:buChar char="-"/>
            </a:pPr>
            <a:r>
              <a:rPr lang="de-DE" dirty="0" err="1"/>
              <a:t>Phind</a:t>
            </a:r>
            <a:r>
              <a:rPr lang="de-DE" dirty="0"/>
              <a:t>: Suchmaschine für Entwickler zur Beantwortung technischer Fragen</a:t>
            </a:r>
          </a:p>
        </p:txBody>
      </p:sp>
      <p:sp>
        <p:nvSpPr>
          <p:cNvPr id="4" name="Foliennummernplatzhalter 3"/>
          <p:cNvSpPr>
            <a:spLocks noGrp="1"/>
          </p:cNvSpPr>
          <p:nvPr>
            <p:ph type="sldNum" sz="quarter" idx="5"/>
          </p:nvPr>
        </p:nvSpPr>
        <p:spPr/>
        <p:txBody>
          <a:bodyPr/>
          <a:lstStyle/>
          <a:p>
            <a:fld id="{53B5FC97-C987-4D73-85FB-29610C2F4C2A}" type="slidenum">
              <a:rPr lang="de-DE" smtClean="0"/>
              <a:t>29</a:t>
            </a:fld>
            <a:endParaRPr lang="de-DE"/>
          </a:p>
        </p:txBody>
      </p:sp>
    </p:spTree>
    <p:extLst>
      <p:ext uri="{BB962C8B-B14F-4D97-AF65-F5344CB8AC3E}">
        <p14:creationId xmlns:p14="http://schemas.microsoft.com/office/powerpoint/2010/main" val="2419325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https://www.lpb-bw.de/fake-news#c40355</a:t>
            </a:r>
          </a:p>
          <a:p>
            <a:r>
              <a:rPr lang="de-DE" dirty="0"/>
              <a:t>- Fake News wurde 2017 in den Duden aufgenommen – und zwar einige Monate nach der Amtseinführung von Trump</a:t>
            </a:r>
          </a:p>
          <a:p>
            <a:r>
              <a:rPr lang="de-DE" dirty="0"/>
              <a:t>Laut </a:t>
            </a:r>
            <a:r>
              <a:rPr lang="de-DE" dirty="0">
                <a:hlinkClick r:id="rId3" tooltip="[Link öffnet sich in neuem Tab]"/>
              </a:rPr>
              <a:t>Duden </a:t>
            </a:r>
            <a:r>
              <a:rPr lang="de-DE" dirty="0"/>
              <a:t>bezeichnen Fake News „</a:t>
            </a:r>
            <a:r>
              <a:rPr lang="de-DE" b="1" dirty="0"/>
              <a:t>in den Medien und im Internet, besonders in den </a:t>
            </a:r>
            <a:r>
              <a:rPr lang="de-DE" b="1" dirty="0" err="1"/>
              <a:t>Social</a:t>
            </a:r>
            <a:r>
              <a:rPr lang="de-DE" b="1" dirty="0"/>
              <a:t> Media, in manipulativer Absicht verbreitete Falschmeldungen</a:t>
            </a:r>
            <a:r>
              <a:rPr lang="de-DE" dirty="0"/>
              <a:t>“ (abgeschwächte Form von Falschmeldungen sind Fehler von Journalisten &amp; -innen, die trotz Sorgfaltspflicht entstehen z.B. falscher Name unter Bildunterschrift)</a:t>
            </a:r>
          </a:p>
          <a:p>
            <a:br>
              <a:rPr lang="de-DE" dirty="0"/>
            </a:br>
            <a:r>
              <a:rPr lang="de-DE" dirty="0"/>
              <a:t>- Fake News: bereits seit der Antike (ggf. Beispiel recherchieren) gibt es diese. Machthaber ließen falsche Nachrichten streuen, um ihre Gegner auszuschalten. Neu ist dabei das Ausmaß: die Häufigkeit, die Schnelligkeit und die Technologieentwicklung</a:t>
            </a:r>
          </a:p>
          <a:p>
            <a:br>
              <a:rPr lang="de-DE" dirty="0"/>
            </a:br>
            <a:r>
              <a:rPr lang="de-DE" dirty="0"/>
              <a:t>- Mit Blick auf die anstehenden Wahlen 2024 in mehreren großen Ländern wie den USA, Großbritannien und Indien hat das Weltwirtschaftsforum (WEF) in seinem </a:t>
            </a:r>
            <a:r>
              <a:rPr lang="de-DE" dirty="0">
                <a:hlinkClick r:id="rId4" tooltip=" Link auf: World Economic Forum: Globale Risiken 2024 [Anzeige oder Download PDF in neuem Fenster]"/>
              </a:rPr>
              <a:t>globalen Risikobericht</a:t>
            </a:r>
            <a:r>
              <a:rPr lang="de-DE" dirty="0"/>
              <a:t> die </a:t>
            </a:r>
            <a:r>
              <a:rPr lang="de-DE" b="1" dirty="0"/>
              <a:t>KI-gesteuerte Fehl- und Desinformation als das derzeit größte Risiko für eine globale Krise in den kommenden zwei Jahren eingestuft </a:t>
            </a:r>
            <a:r>
              <a:rPr lang="de-DE" dirty="0"/>
              <a:t>- noch vor Extremwetter-Ereignissen, gesellschaftlicher Polarisierung und bewaffneten Konflikten. </a:t>
            </a:r>
          </a:p>
          <a:p>
            <a:r>
              <a:rPr lang="de-DE" dirty="0"/>
              <a:t>Anders gesagt bzw. verstärkend:  die miteinander verknüpften Risiken von KI-gesteuerter Fehl- und Desinformation sowie gesellschaftlicher Polarisierung</a:t>
            </a:r>
          </a:p>
          <a:p>
            <a:endParaRPr lang="de-DE" dirty="0"/>
          </a:p>
          <a:p>
            <a:r>
              <a:rPr lang="de-DE" dirty="0"/>
              <a:t>- Hintergrundinfo zum Risikobericht: Der Bericht, der in Zusammenarbeit mit der </a:t>
            </a:r>
            <a:r>
              <a:rPr lang="de-DE" dirty="0" err="1"/>
              <a:t>Zurich</a:t>
            </a:r>
            <a:r>
              <a:rPr lang="de-DE" dirty="0"/>
              <a:t> Insurance Group und Marsh </a:t>
            </a:r>
            <a:r>
              <a:rPr lang="de-DE" dirty="0" err="1"/>
              <a:t>McLennan</a:t>
            </a:r>
            <a:r>
              <a:rPr lang="de-DE" dirty="0"/>
              <a:t> erstellt wurde, stützt sich auf die Perspektiven von über 1.400 globalen Risikoexperten und führenden Persönlichkeiten aus Politik und Wirtschaft, die im September 2023 befragt wurden</a:t>
            </a:r>
          </a:p>
        </p:txBody>
      </p:sp>
      <p:sp>
        <p:nvSpPr>
          <p:cNvPr id="4" name="Foliennummernplatzhalter 3"/>
          <p:cNvSpPr>
            <a:spLocks noGrp="1"/>
          </p:cNvSpPr>
          <p:nvPr>
            <p:ph type="sldNum" sz="quarter" idx="5"/>
          </p:nvPr>
        </p:nvSpPr>
        <p:spPr/>
        <p:txBody>
          <a:bodyPr/>
          <a:lstStyle/>
          <a:p>
            <a:fld id="{53B5FC97-C987-4D73-85FB-29610C2F4C2A}" type="slidenum">
              <a:rPr lang="de-DE" smtClean="0"/>
              <a:t>30</a:t>
            </a:fld>
            <a:endParaRPr lang="de-DE"/>
          </a:p>
        </p:txBody>
      </p:sp>
    </p:spTree>
    <p:extLst>
      <p:ext uri="{BB962C8B-B14F-4D97-AF65-F5344CB8AC3E}">
        <p14:creationId xmlns:p14="http://schemas.microsoft.com/office/powerpoint/2010/main" val="2957783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3B5FC97-C987-4D73-85FB-29610C2F4C2A}" type="slidenum">
              <a:rPr lang="de-DE" smtClean="0"/>
              <a:t>4</a:t>
            </a:fld>
            <a:endParaRPr lang="de-DE"/>
          </a:p>
        </p:txBody>
      </p:sp>
    </p:spTree>
    <p:extLst>
      <p:ext uri="{BB962C8B-B14F-4D97-AF65-F5344CB8AC3E}">
        <p14:creationId xmlns:p14="http://schemas.microsoft.com/office/powerpoint/2010/main" val="3297358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3B5FC97-C987-4D73-85FB-29610C2F4C2A}" type="slidenum">
              <a:rPr lang="de-DE" smtClean="0"/>
              <a:t>31</a:t>
            </a:fld>
            <a:endParaRPr lang="de-DE"/>
          </a:p>
        </p:txBody>
      </p:sp>
    </p:spTree>
    <p:extLst>
      <p:ext uri="{BB962C8B-B14F-4D97-AF65-F5344CB8AC3E}">
        <p14:creationId xmlns:p14="http://schemas.microsoft.com/office/powerpoint/2010/main" val="2582906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Beim „</a:t>
            </a:r>
            <a:r>
              <a:rPr lang="de-DE" b="1" dirty="0"/>
              <a:t>Face Reenactment</a:t>
            </a:r>
            <a:r>
              <a:rPr lang="de-DE" dirty="0"/>
              <a:t>“ werden die Kopfbewegung, Mimik oder Lippenbewegung einer Person manipuliert. Dies ermöglicht es, visuell täuschend echte Videos zu erstellen, bei denen eine Person Aussagen trifft, die sie in der Realität nie getätigt hat.</a:t>
            </a:r>
            <a:br>
              <a:rPr lang="de-DE" dirty="0"/>
            </a:br>
            <a:r>
              <a:rPr lang="de-DE" dirty="0"/>
              <a:t>https://www.bsi.bund.de/DE/Themen/Unternehmen-und-Organisationen/Informationen-und-Empfehlungen/Kuenstliche-Intelligenz/Deepfakes/deepfakes_node.html</a:t>
            </a:r>
          </a:p>
        </p:txBody>
      </p:sp>
      <p:sp>
        <p:nvSpPr>
          <p:cNvPr id="4" name="Foliennummernplatzhalter 3"/>
          <p:cNvSpPr>
            <a:spLocks noGrp="1"/>
          </p:cNvSpPr>
          <p:nvPr>
            <p:ph type="sldNum" sz="quarter" idx="5"/>
          </p:nvPr>
        </p:nvSpPr>
        <p:spPr/>
        <p:txBody>
          <a:bodyPr/>
          <a:lstStyle/>
          <a:p>
            <a:fld id="{53B5FC97-C987-4D73-85FB-29610C2F4C2A}" type="slidenum">
              <a:rPr lang="de-DE" smtClean="0"/>
              <a:t>32</a:t>
            </a:fld>
            <a:endParaRPr lang="de-DE"/>
          </a:p>
        </p:txBody>
      </p:sp>
    </p:spTree>
    <p:extLst>
      <p:ext uri="{BB962C8B-B14F-4D97-AF65-F5344CB8AC3E}">
        <p14:creationId xmlns:p14="http://schemas.microsoft.com/office/powerpoint/2010/main" val="425761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Martin Steinebach, Fraunhofer-Institut für Sichere Informationstechnologie:</a:t>
            </a:r>
          </a:p>
          <a:p>
            <a:pPr marL="171450" indent="-171450">
              <a:buFontTx/>
              <a:buChar char="-"/>
            </a:pPr>
            <a:r>
              <a:rPr lang="de-DE" dirty="0"/>
              <a:t>Für </a:t>
            </a:r>
            <a:r>
              <a:rPr lang="de-DE" dirty="0" err="1"/>
              <a:t>Digitalforensiker</a:t>
            </a:r>
            <a:r>
              <a:rPr lang="de-DE" dirty="0"/>
              <a:t> gibt es erste Ansätze, Deep </a:t>
            </a:r>
            <a:r>
              <a:rPr lang="de-DE" dirty="0" err="1"/>
              <a:t>fakes</a:t>
            </a:r>
            <a:r>
              <a:rPr lang="de-DE" dirty="0"/>
              <a:t> zu erkennen, aber noch lange nicht ausgereifte Technik</a:t>
            </a:r>
          </a:p>
          <a:p>
            <a:pPr marL="0" indent="0">
              <a:buFontTx/>
              <a:buNone/>
            </a:pPr>
            <a:r>
              <a:rPr lang="de-DE" dirty="0"/>
              <a:t>- Technik alleine ist noch lange nicht soweit, ein Deep Fake zu identifizieren, es braucht immer noch einen menschlichen Entscheider</a:t>
            </a:r>
          </a:p>
          <a:p>
            <a:r>
              <a:rPr lang="de-DE" dirty="0"/>
              <a:t>Interviewausschnitt: https://www.youtube.com/watch?v=0OgemmiLY1s</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Wie kann ich </a:t>
            </a:r>
            <a:r>
              <a:rPr lang="de-DE" dirty="0" err="1"/>
              <a:t>DeepFakes</a:t>
            </a:r>
            <a:r>
              <a:rPr lang="de-DE" dirty="0"/>
              <a:t> selbst erstellen? </a:t>
            </a:r>
            <a:r>
              <a:rPr lang="de-DE" dirty="0" err="1"/>
              <a:t>Reface</a:t>
            </a:r>
            <a:r>
              <a:rPr lang="de-DE" dirty="0"/>
              <a:t> für Face-Swap; </a:t>
            </a:r>
            <a:r>
              <a:rPr lang="de-DE" dirty="0" err="1"/>
              <a:t>DeepFaceLab</a:t>
            </a:r>
            <a:r>
              <a:rPr lang="de-DE" dirty="0"/>
              <a:t>, </a:t>
            </a:r>
            <a:r>
              <a:rPr lang="de-DE" dirty="0" err="1"/>
              <a:t>VoiceCopyAI</a:t>
            </a:r>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53B5FC97-C987-4D73-85FB-29610C2F4C2A}" type="slidenum">
              <a:rPr lang="de-DE" smtClean="0"/>
              <a:t>33</a:t>
            </a:fld>
            <a:endParaRPr lang="de-DE"/>
          </a:p>
        </p:txBody>
      </p:sp>
    </p:spTree>
    <p:extLst>
      <p:ext uri="{BB962C8B-B14F-4D97-AF65-F5344CB8AC3E}">
        <p14:creationId xmlns:p14="http://schemas.microsoft.com/office/powerpoint/2010/main" val="16517899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Mögliche Bedrohungsszenarien: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de-DE" b="1" dirty="0"/>
              <a:t>Überwindung biometrischer Systeme:</a:t>
            </a:r>
            <a:r>
              <a:rPr lang="de-DE" dirty="0"/>
              <a:t> Da es mittels Deepfake-Verfahren möglich ist, mediale Inhalte mit den Charakteristika einer Zielperson zu erstellen und diese Verfahren teilweise bereits in Echtzeit lauffähig sind, stellen sie eine hohe Gefahr für biometrische Systeme dar. Insbesondere bei Fernidentifikationsverfahren (z.B. der Sprechererkennung über das Telefon oder der Videoidentifikation) scheinen solche Angriffe erfolgversprechend, da ein potentieller Verteidiger lediglich das Ausgangssignal erhält. Jedoch hat er keine Kontrolle über die </a:t>
            </a:r>
            <a:r>
              <a:rPr lang="de-DE" dirty="0" err="1"/>
              <a:t>Aufnahmesensorik</a:t>
            </a:r>
            <a:r>
              <a:rPr lang="de-DE" dirty="0"/>
              <a:t> oder die am aufgenommenen Material durchgeführten Änderungen.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de-DE" b="1" dirty="0" err="1"/>
              <a:t>Social</a:t>
            </a:r>
            <a:r>
              <a:rPr lang="de-DE" b="1" dirty="0"/>
              <a:t> Engineering:</a:t>
            </a:r>
            <a:r>
              <a:rPr lang="de-DE" dirty="0"/>
              <a:t> Deepfake-Verfahren können außerdem dazu verwendet werden, gezielte Phishing-Angriffe („Spear-Phishing“) durchzuführen, um Informationen und Daten zu gewinnen. </a:t>
            </a:r>
            <a:br>
              <a:rPr lang="de-DE" dirty="0"/>
            </a:br>
            <a:r>
              <a:rPr lang="de-DE" dirty="0"/>
              <a:t>Auch kann ein Angreifer diese Technologie zur Durchführung von Betrug und zur Abschöpfung finanzieller Mittel nutzen. Beispielsweise könnte er eine Person mit der Stimme von deren Führungskraft anrufen, um eine Geldtransaktion auszulösen („</a:t>
            </a:r>
            <a:r>
              <a:rPr lang="de-DE" b="1" dirty="0"/>
              <a:t>CEO-Fraud</a:t>
            </a:r>
            <a:r>
              <a:rPr lang="de-DE" dirty="0"/>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de-DE" b="1" dirty="0"/>
              <a:t>Desinformationskampagnen:</a:t>
            </a:r>
            <a:r>
              <a:rPr lang="de-DE" dirty="0"/>
              <a:t> Mittels Deepfake-Verfahren ist es potentiell möglich, glaubwürdige Desinformationskampagnen durchzuführen, indem manipulierte Medieninhalte von Schlüsselpersonen erzeugt und verbreitet werden.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de-DE" b="1" dirty="0"/>
              <a:t>Verleumdung: </a:t>
            </a:r>
            <a:r>
              <a:rPr lang="de-DE" dirty="0"/>
              <a:t>Durch die Möglichkeit Medieninhalte zu generieren, die Personen beliebige Aussagen treffen lassen und sie in beliebigen Situationen darstellen, kann der Ruf einer Person durch die Verbreitung von Unwahrheiten nachhaltig geschädigt werden.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https://www.bsi.bund.de/DE/Themen/Unternehmen-und-Organisationen/Informationen-und-Empfehlungen/Kuenstliche-Intelligenz/Deepfakes/deepfakes_node.html#doc1009562bodyText4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r>
              <a:rPr lang="de-DE" dirty="0"/>
              <a:t>Gefahr der gesellschaftlichen Spaltung sagt Hannah Bast von der Uni Freiburg, wenn die Regulierung der Entwicklung hinterherläuft:</a:t>
            </a:r>
          </a:p>
          <a:p>
            <a:r>
              <a:rPr lang="de-DE" dirty="0"/>
              <a:t>Interviewausschnitt: https://www.youtube.com/watch?v=0OgemmiLY1s</a:t>
            </a:r>
          </a:p>
          <a:p>
            <a:endParaRPr lang="de-DE" dirty="0"/>
          </a:p>
          <a:p>
            <a:r>
              <a:rPr lang="de-DE" dirty="0"/>
              <a:t>Beeinflussung von Wahlen</a:t>
            </a:r>
          </a:p>
        </p:txBody>
      </p:sp>
      <p:sp>
        <p:nvSpPr>
          <p:cNvPr id="4" name="Foliennummernplatzhalter 3"/>
          <p:cNvSpPr>
            <a:spLocks noGrp="1"/>
          </p:cNvSpPr>
          <p:nvPr>
            <p:ph type="sldNum" sz="quarter" idx="5"/>
          </p:nvPr>
        </p:nvSpPr>
        <p:spPr/>
        <p:txBody>
          <a:bodyPr/>
          <a:lstStyle/>
          <a:p>
            <a:fld id="{53B5FC97-C987-4D73-85FB-29610C2F4C2A}" type="slidenum">
              <a:rPr lang="de-DE" smtClean="0"/>
              <a:t>34</a:t>
            </a:fld>
            <a:endParaRPr lang="de-DE"/>
          </a:p>
        </p:txBody>
      </p:sp>
    </p:spTree>
    <p:extLst>
      <p:ext uri="{BB962C8B-B14F-4D97-AF65-F5344CB8AC3E}">
        <p14:creationId xmlns:p14="http://schemas.microsoft.com/office/powerpoint/2010/main" val="960950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Wiederholung aus 1. Vorlesung (Folie 18 Grenzen von AI)</a:t>
            </a:r>
            <a:br>
              <a:rPr lang="de-DE" dirty="0"/>
            </a:br>
            <a:r>
              <a:rPr lang="de-DE" b="1" dirty="0"/>
              <a:t>Was sind Halluzinationen? Welche Arten gibt es?</a:t>
            </a:r>
          </a:p>
          <a:p>
            <a:pPr marL="171450" indent="-171450">
              <a:buFontTx/>
              <a:buChar char="-"/>
            </a:pPr>
            <a:r>
              <a:rPr lang="de-DE" dirty="0"/>
              <a:t>LLM erzeugt falsche Informationen</a:t>
            </a:r>
          </a:p>
          <a:p>
            <a:pPr marL="171450" indent="-171450">
              <a:buFontTx/>
              <a:buChar char="-"/>
            </a:pPr>
            <a:r>
              <a:rPr lang="de-DE" dirty="0"/>
              <a:t>Halluzinationen können Abweichungen von externen Fakten, kontextueller Logik oder beidem sein</a:t>
            </a:r>
          </a:p>
          <a:p>
            <a:pPr marL="171450" indent="-171450">
              <a:buFontTx/>
              <a:buChar char="-"/>
            </a:pPr>
            <a:endParaRPr lang="de-DE" dirty="0"/>
          </a:p>
          <a:p>
            <a:r>
              <a:rPr lang="de-DE" b="1" dirty="0"/>
              <a:t>Warum treten sie auf?</a:t>
            </a:r>
          </a:p>
          <a:p>
            <a:pPr marL="171450" indent="-171450">
              <a:buFontTx/>
              <a:buChar char="-"/>
            </a:pPr>
            <a:r>
              <a:rPr lang="de-DE" dirty="0"/>
              <a:t>Datenqualität: Trainingsdaten enthalten schlechte Informationen (Fehler, Verzerrungen, Unstimmigkeiten)</a:t>
            </a:r>
          </a:p>
          <a:p>
            <a:pPr marL="171450" indent="-171450">
              <a:buFontTx/>
              <a:buChar char="-"/>
            </a:pPr>
            <a:r>
              <a:rPr lang="de-DE" dirty="0"/>
              <a:t>Methode der Generierung: auch wenn Daten konsistent &amp; zuverlässig sind, kann dies passieren</a:t>
            </a:r>
          </a:p>
          <a:p>
            <a:pPr marL="171450" indent="-171450">
              <a:buFontTx/>
              <a:buChar char="-"/>
            </a:pPr>
            <a:r>
              <a:rPr lang="de-DE" dirty="0"/>
              <a:t>Eingabekontext: Prompt ist unklar, inkonsistent oder widersprüchlich &gt; dies ist also eine echte Stellschraube, um Halluzinationen zumindest zu reduzieren</a:t>
            </a:r>
          </a:p>
          <a:p>
            <a:pPr marL="171450" indent="-171450">
              <a:buFontTx/>
              <a:buChar char="-"/>
            </a:pPr>
            <a:endParaRPr lang="de-DE" dirty="0"/>
          </a:p>
          <a:p>
            <a:pPr marL="0" indent="0">
              <a:buFontTx/>
              <a:buNone/>
            </a:pPr>
            <a:r>
              <a:rPr lang="de-DE" b="1" dirty="0"/>
              <a:t>Fraunhofer IEM: </a:t>
            </a:r>
            <a:r>
              <a:rPr lang="de-DE" b="0" dirty="0"/>
              <a:t>Ich glaube, mein Chatbot hat Halluzinationen</a:t>
            </a:r>
          </a:p>
          <a:p>
            <a:r>
              <a:rPr lang="de-DE" dirty="0"/>
              <a:t>https://www.youtube.com/watch?v=ZHb0MdvkJp0</a:t>
            </a:r>
          </a:p>
          <a:p>
            <a:r>
              <a:rPr lang="de-DE" b="0" dirty="0"/>
              <a:t>Beispiel: </a:t>
            </a:r>
            <a:r>
              <a:rPr lang="de-DE" b="0" dirty="0" err="1"/>
              <a:t>Programmier</a:t>
            </a:r>
            <a:r>
              <a:rPr lang="de-DE" b="0" dirty="0"/>
              <a:t> hat den Chevrolet Bot von </a:t>
            </a:r>
            <a:r>
              <a:rPr lang="de-DE" b="0" dirty="0" err="1"/>
              <a:t>Fullpath</a:t>
            </a:r>
            <a:r>
              <a:rPr lang="de-DE" b="0" dirty="0"/>
              <a:t>, der auf ChatGBT basiert, dazu gebracht, ihm „rechtsverbindlich“ einen </a:t>
            </a:r>
            <a:r>
              <a:rPr lang="de-DE" b="0" dirty="0" err="1"/>
              <a:t>Chevrolate</a:t>
            </a:r>
            <a:r>
              <a:rPr lang="de-DE" b="0" dirty="0"/>
              <a:t> </a:t>
            </a:r>
            <a:r>
              <a:rPr lang="de-DE" b="0" dirty="0" err="1"/>
              <a:t>füe</a:t>
            </a:r>
            <a:r>
              <a:rPr lang="de-DE" b="0" dirty="0"/>
              <a:t> 1 Dollar zu verkaufen.</a:t>
            </a:r>
          </a:p>
          <a:p>
            <a:r>
              <a:rPr lang="de-DE" b="0" dirty="0"/>
              <a:t>Mittlerweile ist diese Chatbot nicht mehr erreichbar.</a:t>
            </a:r>
          </a:p>
          <a:p>
            <a:r>
              <a:rPr lang="de-DE" b="0" dirty="0"/>
              <a:t>Nach Ansicht von Experten sind diese Halluzinationen nicht vermeidbar, da sie grundlegend sind für die Funktionalität der Modelle.</a:t>
            </a:r>
          </a:p>
          <a:p>
            <a:r>
              <a:rPr lang="de-DE" b="0" dirty="0"/>
              <a:t>Sam Altmann, mittlerweile CEO von </a:t>
            </a:r>
            <a:r>
              <a:rPr lang="de-DE" b="0" dirty="0" err="1"/>
              <a:t>OpenAI</a:t>
            </a:r>
            <a:r>
              <a:rPr lang="de-DE" b="0" dirty="0"/>
              <a:t> sagte einmal: </a:t>
            </a:r>
            <a:r>
              <a:rPr lang="de-DE" b="0" dirty="0" err="1"/>
              <a:t>It‘s</a:t>
            </a:r>
            <a:r>
              <a:rPr lang="de-DE" b="0" dirty="0"/>
              <a:t> not a </a:t>
            </a:r>
            <a:r>
              <a:rPr lang="de-DE" b="0" dirty="0" err="1"/>
              <a:t>bug</a:t>
            </a:r>
            <a:r>
              <a:rPr lang="de-DE" b="0" dirty="0"/>
              <a:t>, </a:t>
            </a:r>
            <a:r>
              <a:rPr lang="de-DE" b="0" dirty="0" err="1"/>
              <a:t>it‘s</a:t>
            </a:r>
            <a:r>
              <a:rPr lang="de-DE" b="0" dirty="0"/>
              <a:t> a feature.</a:t>
            </a:r>
          </a:p>
          <a:p>
            <a:r>
              <a:rPr lang="de-DE" b="0" dirty="0"/>
              <a:t>Solche komplexen Ausgaben könnten sonst nicht getätigt werden</a:t>
            </a:r>
          </a:p>
          <a:p>
            <a:endParaRPr lang="de-DE" b="0" dirty="0"/>
          </a:p>
          <a:p>
            <a:r>
              <a:rPr lang="de-DE" b="0" dirty="0"/>
              <a:t>https://en.wikipedia.org/wiki/Reinforcement_learning_from_human_feedback</a:t>
            </a:r>
          </a:p>
          <a:p>
            <a:endParaRPr lang="de-DE" b="1"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3B5FC97-C987-4D73-85FB-29610C2F4C2A}" type="slidenum">
              <a:rPr lang="de-DE" smtClean="0"/>
              <a:t>35</a:t>
            </a:fld>
            <a:endParaRPr lang="de-DE"/>
          </a:p>
        </p:txBody>
      </p:sp>
    </p:spTree>
    <p:extLst>
      <p:ext uri="{BB962C8B-B14F-4D97-AF65-F5344CB8AC3E}">
        <p14:creationId xmlns:p14="http://schemas.microsoft.com/office/powerpoint/2010/main" val="3817199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KI ist </a:t>
            </a:r>
            <a:r>
              <a:rPr lang="de-DE" dirty="0" err="1"/>
              <a:t>t.w</a:t>
            </a:r>
            <a:r>
              <a:rPr lang="de-DE" dirty="0"/>
              <a:t>. zu gar keiner Aussage in der Lage</a:t>
            </a:r>
          </a:p>
        </p:txBody>
      </p:sp>
      <p:sp>
        <p:nvSpPr>
          <p:cNvPr id="4" name="Foliennummernplatzhalter 3"/>
          <p:cNvSpPr>
            <a:spLocks noGrp="1"/>
          </p:cNvSpPr>
          <p:nvPr>
            <p:ph type="sldNum" sz="quarter" idx="5"/>
          </p:nvPr>
        </p:nvSpPr>
        <p:spPr/>
        <p:txBody>
          <a:bodyPr/>
          <a:lstStyle/>
          <a:p>
            <a:fld id="{53B5FC97-C987-4D73-85FB-29610C2F4C2A}" type="slidenum">
              <a:rPr lang="de-DE" smtClean="0"/>
              <a:t>36</a:t>
            </a:fld>
            <a:endParaRPr lang="de-DE"/>
          </a:p>
        </p:txBody>
      </p:sp>
    </p:spTree>
    <p:extLst>
      <p:ext uri="{BB962C8B-B14F-4D97-AF65-F5344CB8AC3E}">
        <p14:creationId xmlns:p14="http://schemas.microsoft.com/office/powerpoint/2010/main" val="31175623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en-US" dirty="0"/>
              <a:t>Es </a:t>
            </a:r>
            <a:r>
              <a:rPr lang="en-US" dirty="0" err="1"/>
              <a:t>geht</a:t>
            </a:r>
            <a:r>
              <a:rPr lang="en-US" dirty="0"/>
              <a:t> </a:t>
            </a:r>
            <a:r>
              <a:rPr lang="en-US" dirty="0" err="1"/>
              <a:t>auch</a:t>
            </a:r>
            <a:r>
              <a:rPr lang="en-US" dirty="0"/>
              <a:t> um das </a:t>
            </a:r>
            <a:r>
              <a:rPr lang="en-US" dirty="0" err="1"/>
              <a:t>ethische</a:t>
            </a:r>
            <a:r>
              <a:rPr lang="en-US" dirty="0"/>
              <a:t> </a:t>
            </a:r>
            <a:r>
              <a:rPr lang="en-US" dirty="0" err="1"/>
              <a:t>Verhalten</a:t>
            </a:r>
            <a:r>
              <a:rPr lang="en-US" dirty="0"/>
              <a:t> der </a:t>
            </a:r>
            <a:r>
              <a:rPr lang="en-US" dirty="0" err="1"/>
              <a:t>Nutzer</a:t>
            </a:r>
            <a:r>
              <a:rPr lang="en-US" dirty="0"/>
              <a:t> und </a:t>
            </a:r>
            <a:r>
              <a:rPr lang="en-US" dirty="0" err="1"/>
              <a:t>seinem</a:t>
            </a:r>
            <a:r>
              <a:rPr lang="en-US" dirty="0"/>
              <a:t> </a:t>
            </a:r>
            <a:r>
              <a:rPr lang="en-US" dirty="0" err="1"/>
              <a:t>vertrauenswürdigen</a:t>
            </a:r>
            <a:r>
              <a:rPr lang="en-US" dirty="0"/>
              <a:t> </a:t>
            </a:r>
            <a:r>
              <a:rPr lang="en-US" dirty="0" err="1"/>
              <a:t>Umgang</a:t>
            </a:r>
            <a:r>
              <a:rPr lang="en-US" dirty="0"/>
              <a:t> </a:t>
            </a:r>
            <a:r>
              <a:rPr lang="en-US" dirty="0" err="1"/>
              <a:t>mit</a:t>
            </a:r>
            <a:r>
              <a:rPr lang="en-US" dirty="0"/>
              <a:t> der KI</a:t>
            </a:r>
            <a:br>
              <a:rPr lang="en-US" dirty="0"/>
            </a:br>
            <a:r>
              <a:rPr lang="en-US" dirty="0"/>
              <a:t>- College </a:t>
            </a:r>
            <a:r>
              <a:rPr lang="en-US" dirty="0" err="1"/>
              <a:t>Bsp</a:t>
            </a:r>
            <a:r>
              <a:rPr lang="en-US" dirty="0"/>
              <a:t>.: </a:t>
            </a:r>
            <a:r>
              <a:rPr lang="de-DE" dirty="0"/>
              <a:t>Er sagte, dass er jedes Papier zweimal getestet habe und dass der Bot behauptete, jede einzelne letzte Aufgabe geschrieben zu haben.</a:t>
            </a:r>
            <a:br>
              <a:rPr lang="de-DE" dirty="0"/>
            </a:br>
            <a:r>
              <a:rPr lang="de-DE" dirty="0"/>
              <a:t>- </a:t>
            </a:r>
            <a:r>
              <a:rPr lang="en-US" dirty="0"/>
              <a:t>Schwartz, another lawyer, and his law firm </a:t>
            </a:r>
            <a:r>
              <a:rPr lang="en-US" b="1" dirty="0">
                <a:hlinkClick r:id="rId3"/>
              </a:rPr>
              <a:t>were fined $5,000 by the court</a:t>
            </a:r>
            <a:r>
              <a:rPr lang="en-US" dirty="0">
                <a:hlinkClick r:id="rId3"/>
              </a:rPr>
              <a:t>.</a:t>
            </a:r>
            <a:r>
              <a:rPr lang="en-US" dirty="0"/>
              <a:t> As his legal team noted, “Mr. Schwartz and the Firm have already become the poster children for the perils of dabbling with new technology; their lesson has been learned.”</a:t>
            </a:r>
          </a:p>
          <a:p>
            <a:pPr marL="171450" indent="-171450">
              <a:buFontTx/>
              <a:buChar char="-"/>
            </a:pPr>
            <a:endParaRPr lang="en-US" dirty="0"/>
          </a:p>
          <a:p>
            <a:r>
              <a:rPr lang="de-DE" b="1" dirty="0"/>
              <a:t>Wie kann man sie aus Anwendersicht verhindern?</a:t>
            </a:r>
            <a:br>
              <a:rPr lang="de-DE" b="1" dirty="0"/>
            </a:br>
            <a:r>
              <a:rPr lang="de-DE" b="1" dirty="0"/>
              <a:t>- </a:t>
            </a:r>
            <a:r>
              <a:rPr lang="de-DE" b="0" dirty="0"/>
              <a:t>klare &amp; spezifische Anforderungen (Begrenzung der möglichen Ausgaben, relevante Datenquellen zur Verfügung stellen,. Dem Modell eine Rolle vorgehen</a:t>
            </a:r>
          </a:p>
          <a:p>
            <a:pPr marL="171450" indent="-171450">
              <a:buFontTx/>
              <a:buChar char="-"/>
            </a:pPr>
            <a:r>
              <a:rPr lang="de-DE" b="0" dirty="0" err="1"/>
              <a:t>Mulitshot</a:t>
            </a:r>
            <a:r>
              <a:rPr lang="de-DE" b="0" dirty="0"/>
              <a:t>-Eingabeaufforderung</a:t>
            </a:r>
          </a:p>
          <a:p>
            <a:pPr marL="0" indent="0">
              <a:buFontTx/>
              <a:buNone/>
            </a:pPr>
            <a:r>
              <a:rPr lang="de-DE" dirty="0"/>
              <a:t>https://www.computerweekly.com/de/definition/KI-Halluzination</a:t>
            </a:r>
          </a:p>
          <a:p>
            <a:pPr marL="0" indent="0">
              <a:buFontTx/>
              <a:buNone/>
            </a:pPr>
            <a:br>
              <a:rPr lang="de-DE" dirty="0"/>
            </a:br>
            <a:r>
              <a:rPr lang="de-DE" dirty="0"/>
              <a:t>Zitat Sam Altmann (bevorzugt </a:t>
            </a:r>
            <a:r>
              <a:rPr lang="de-DE" dirty="0" err="1"/>
              <a:t>Webbrowsing</a:t>
            </a:r>
            <a:r>
              <a:rPr lang="de-DE" dirty="0"/>
              <a:t> vor ChatGPT)</a:t>
            </a:r>
            <a:br>
              <a:rPr lang="de-DE" dirty="0"/>
            </a:br>
            <a:r>
              <a:rPr lang="en-US" dirty="0"/>
              <a:t>during </a:t>
            </a:r>
            <a:r>
              <a:rPr lang="en-US" dirty="0">
                <a:hlinkClick r:id="rId4"/>
              </a:rPr>
              <a:t>remarks in June</a:t>
            </a:r>
            <a:r>
              <a:rPr lang="en-US" dirty="0"/>
              <a:t> at India’s Indraprastha Institute of Information Technology, Delhi. “There is a balance between creativity and perfect accuracy,” he added. “And the model will need to learn when you want one or the other.” </a:t>
            </a:r>
            <a:br>
              <a:rPr lang="de-DE" dirty="0"/>
            </a:br>
            <a:r>
              <a:rPr lang="en-US" dirty="0"/>
              <a:t>In response to a follow-up question on using ChatGPT for research, however, the chief executive quipped: “I probably trust the answers that come out of ChatGPT the least of anybody on Earth.” </a:t>
            </a:r>
            <a:endParaRPr lang="de-DE" dirty="0"/>
          </a:p>
          <a:p>
            <a:pPr marL="0" indent="0">
              <a:buFontTx/>
              <a:buNone/>
            </a:pPr>
            <a:r>
              <a:rPr lang="de-DE" dirty="0"/>
              <a:t>https://edition.cnn.com/2023/08/29/tech/ai-chatbot-hallucinations/index.html</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53B5FC97-C987-4D73-85FB-29610C2F4C2A}" type="slidenum">
              <a:rPr lang="de-DE" smtClean="0"/>
              <a:t>37</a:t>
            </a:fld>
            <a:endParaRPr lang="de-DE"/>
          </a:p>
        </p:txBody>
      </p:sp>
    </p:spTree>
    <p:extLst>
      <p:ext uri="{BB962C8B-B14F-4D97-AF65-F5344CB8AC3E}">
        <p14:creationId xmlns:p14="http://schemas.microsoft.com/office/powerpoint/2010/main" val="23808095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Start 15:15 Uhr</a:t>
            </a:r>
          </a:p>
        </p:txBody>
      </p:sp>
      <p:sp>
        <p:nvSpPr>
          <p:cNvPr id="4" name="Foliennummernplatzhalter 3"/>
          <p:cNvSpPr>
            <a:spLocks noGrp="1"/>
          </p:cNvSpPr>
          <p:nvPr>
            <p:ph type="sldNum" sz="quarter" idx="5"/>
          </p:nvPr>
        </p:nvSpPr>
        <p:spPr/>
        <p:txBody>
          <a:bodyPr/>
          <a:lstStyle/>
          <a:p>
            <a:fld id="{53B5FC97-C987-4D73-85FB-29610C2F4C2A}" type="slidenum">
              <a:rPr lang="de-DE" smtClean="0"/>
              <a:t>39</a:t>
            </a:fld>
            <a:endParaRPr lang="de-DE"/>
          </a:p>
        </p:txBody>
      </p:sp>
    </p:spTree>
    <p:extLst>
      <p:ext uri="{BB962C8B-B14F-4D97-AF65-F5344CB8AC3E}">
        <p14:creationId xmlns:p14="http://schemas.microsoft.com/office/powerpoint/2010/main" val="2529565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Start 15:25 </a:t>
            </a:r>
            <a:r>
              <a:rPr lang="de-DE"/>
              <a:t>Uhr;</a:t>
            </a:r>
            <a:endParaRPr lang="de-DE" dirty="0"/>
          </a:p>
        </p:txBody>
      </p:sp>
      <p:sp>
        <p:nvSpPr>
          <p:cNvPr id="4" name="Foliennummernplatzhalter 3"/>
          <p:cNvSpPr>
            <a:spLocks noGrp="1"/>
          </p:cNvSpPr>
          <p:nvPr>
            <p:ph type="sldNum" sz="quarter" idx="5"/>
          </p:nvPr>
        </p:nvSpPr>
        <p:spPr/>
        <p:txBody>
          <a:bodyPr/>
          <a:lstStyle/>
          <a:p>
            <a:fld id="{53B5FC97-C987-4D73-85FB-29610C2F4C2A}" type="slidenum">
              <a:rPr lang="de-DE" smtClean="0"/>
              <a:t>41</a:t>
            </a:fld>
            <a:endParaRPr lang="de-DE"/>
          </a:p>
        </p:txBody>
      </p:sp>
    </p:spTree>
    <p:extLst>
      <p:ext uri="{BB962C8B-B14F-4D97-AF65-F5344CB8AC3E}">
        <p14:creationId xmlns:p14="http://schemas.microsoft.com/office/powerpoint/2010/main" val="2375122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Hintergrundinfo:</a:t>
            </a:r>
            <a:br>
              <a:rPr lang="de-DE" dirty="0"/>
            </a:br>
            <a:r>
              <a:rPr lang="de-DE" i="1" dirty="0"/>
              <a:t>KI-Systeme haben das </a:t>
            </a:r>
            <a:r>
              <a:rPr lang="de-DE" b="1" i="1" dirty="0"/>
              <a:t>Potenzial, erheblichen Einfluss </a:t>
            </a:r>
            <a:r>
              <a:rPr lang="de-DE" i="1" dirty="0"/>
              <a:t>auf verschiedene Bereiche des menschlichen Lebens zu haben, von </a:t>
            </a:r>
            <a:r>
              <a:rPr lang="de-DE" b="1" i="1" dirty="0"/>
              <a:t>der Arbeit und Bildung </a:t>
            </a:r>
            <a:r>
              <a:rPr lang="de-DE" i="1" dirty="0"/>
              <a:t>bis hin zur </a:t>
            </a:r>
            <a:r>
              <a:rPr lang="de-DE" b="1" i="1" dirty="0"/>
              <a:t>Gesundheitsversorgung und der Automatisierung von Entscheidungsprozessen</a:t>
            </a:r>
            <a:r>
              <a:rPr lang="de-DE" i="1" dirty="0"/>
              <a:t>. Wenn es um KI geht, gibt es verschiedene ethische Überlegungen, die berücksichtigt werden müssen. Um KI und Ethik erfolgreich miteinander zu verbinden, ist eine </a:t>
            </a:r>
            <a:r>
              <a:rPr lang="de-DE" b="1" i="1" dirty="0"/>
              <a:t>interdisziplinäre Zusammenarbeit erforderlich. Ethiker, Technologen, Regulierungsbehörden, Unternehmen und die Gesellschaft</a:t>
            </a:r>
            <a:r>
              <a:rPr lang="de-DE" i="1" dirty="0"/>
              <a:t> insgesamt sollten gemeinsam Richtlinien und Standards entwickeln, um ethische Bedenken zu adressieren und sicherzustellen, dass KI-Systeme im Einklang mit moralischen Prinzipien agieren.</a:t>
            </a:r>
            <a:br>
              <a:rPr lang="de-DE" i="1" dirty="0"/>
            </a:br>
            <a:r>
              <a:rPr lang="de-DE" i="1" dirty="0"/>
              <a:t>https://www.ingenieur.de/technik/fachbereiche/kuenstliche-intelligenz/wie-passen-kuenstliche-intelligenz-und-ethik-zusammen/</a:t>
            </a:r>
            <a:br>
              <a:rPr lang="de-DE" i="1" dirty="0"/>
            </a:br>
            <a:endParaRPr lang="de-DE" dirty="0"/>
          </a:p>
          <a:p>
            <a:r>
              <a:rPr lang="de-DE" dirty="0"/>
              <a:t>Quelle: https://twitter.com/spiantado/status/1599462396317556737?ref_src=twsrc%5Etfw%7Ctwcamp%5Etweetembed%7Ctwterm%5E1599462396317556737%7Ctwgr%5Ef4a17f409e1d74d57a3f9d3323ffaa75fa9fb80b%7Ctwcon%5Es1_&amp;ref_url=https%3A%2F%2Fwww.nzz.ch%2Ftechnologie%2Fzu-woke-zu-rassistisch-die-antworten-von-chatgpt-sorgen-fuer-kontroversen-und-befeuern-das-wettrennen-um-die-wahrheitsgetreueste-ki-ld.1728877</a:t>
            </a:r>
          </a:p>
        </p:txBody>
      </p:sp>
      <p:sp>
        <p:nvSpPr>
          <p:cNvPr id="4" name="Foliennummernplatzhalter 3"/>
          <p:cNvSpPr>
            <a:spLocks noGrp="1"/>
          </p:cNvSpPr>
          <p:nvPr>
            <p:ph type="sldNum" sz="quarter" idx="5"/>
          </p:nvPr>
        </p:nvSpPr>
        <p:spPr/>
        <p:txBody>
          <a:bodyPr/>
          <a:lstStyle/>
          <a:p>
            <a:fld id="{53B5FC97-C987-4D73-85FB-29610C2F4C2A}" type="slidenum">
              <a:rPr lang="de-DE" smtClean="0"/>
              <a:t>5</a:t>
            </a:fld>
            <a:endParaRPr lang="de-DE"/>
          </a:p>
        </p:txBody>
      </p:sp>
    </p:spTree>
    <p:extLst>
      <p:ext uri="{BB962C8B-B14F-4D97-AF65-F5344CB8AC3E}">
        <p14:creationId xmlns:p14="http://schemas.microsoft.com/office/powerpoint/2010/main" val="1125768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Hintergrundinfo:</a:t>
            </a:r>
            <a:br>
              <a:rPr lang="de-DE" dirty="0"/>
            </a:br>
            <a:r>
              <a:rPr lang="de-DE" i="1" dirty="0"/>
              <a:t>KI-Systeme haben das Potenzial, erheblichen Einfluss auf verschiedene Bereiche des menschlichen Lebens zu haben, von der Arbeit und Bildung bis hin zur Gesundheitsversorgung und der Automatisierung von Entscheidungsprozessen. Ethik befasst sich mit moralischen Prinzipien, Werten und Normen, die das menschliche Verhalten leiten sollen. Wenn es um KI geht, gibt es verschiedene ethische Überlegungen, die berücksichtigt werden müssen. Um KI und Ethik erfolgreich miteinander zu verbinden, ist eine interdisziplinäre Zusammenarbeit erforderlich. Ethiker, Technologen, Regulierungsbehörden, Unternehmen und die Gesellschaft insgesamt sollten gemeinsam Richtlinien und Standards entwickeln, um ethische Bedenken zu adressieren und sicherzustellen, dass KI-Systeme im Einklang mit moralischen Prinzipien agieren.</a:t>
            </a:r>
            <a:br>
              <a:rPr lang="de-DE" i="1" dirty="0"/>
            </a:br>
            <a:r>
              <a:rPr lang="de-DE" i="1" dirty="0"/>
              <a:t>https://www.ingenieur.de/technik/fachbereiche/kuenstliche-intelligenz/wie-passen-kuenstliche-intelligenz-und-ethik-zusammen/</a:t>
            </a:r>
            <a:br>
              <a:rPr lang="de-DE" i="1" dirty="0"/>
            </a:br>
            <a:endParaRPr lang="de-DE" dirty="0"/>
          </a:p>
          <a:p>
            <a:r>
              <a:rPr lang="de-DE" dirty="0"/>
              <a:t>Quelle: https://twitter.com/spiantado/status/1599462396317556737?ref_src=twsrc%5Etfw%7Ctwcamp%5Etweetembed%7Ctwterm%5E1599462396317556737%7Ctwgr%5Ef4a17f409e1d74d57a3f9d3323ffaa75fa9fb80b%7Ctwcon%5Es1_&amp;ref_url=https%3A%2F%2Fwww.nzz.ch%2Ftechnologie%2Fzu-woke-zu-rassistisch-die-antworten-von-chatgpt-sorgen-fuer-kontroversen-und-befeuern-das-wettrennen-um-die-wahrheitsgetreueste-ki-ld.1728877</a:t>
            </a:r>
          </a:p>
        </p:txBody>
      </p:sp>
      <p:sp>
        <p:nvSpPr>
          <p:cNvPr id="4" name="Foliennummernplatzhalter 3"/>
          <p:cNvSpPr>
            <a:spLocks noGrp="1"/>
          </p:cNvSpPr>
          <p:nvPr>
            <p:ph type="sldNum" sz="quarter" idx="5"/>
          </p:nvPr>
        </p:nvSpPr>
        <p:spPr/>
        <p:txBody>
          <a:bodyPr/>
          <a:lstStyle/>
          <a:p>
            <a:fld id="{53B5FC97-C987-4D73-85FB-29610C2F4C2A}" type="slidenum">
              <a:rPr lang="de-DE" smtClean="0"/>
              <a:t>6</a:t>
            </a:fld>
            <a:endParaRPr lang="de-DE"/>
          </a:p>
        </p:txBody>
      </p:sp>
    </p:spTree>
    <p:extLst>
      <p:ext uri="{BB962C8B-B14F-4D97-AF65-F5344CB8AC3E}">
        <p14:creationId xmlns:p14="http://schemas.microsoft.com/office/powerpoint/2010/main" val="159346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1. In der politischen Debatte wurde das Konzept der vertrauenswürdigen AI sehr stark von der AI High-Level Expert Group beeinflusst. Diese gibt es seit 2018 wurde von der Europäischen Kommission einberufen (und besteht aus 52 unabhängigen Experten aus Wissenschaft, Wirtschaft und Zivilgesellschaft. Über ein internetbasiertes Tool -</a:t>
            </a:r>
            <a:r>
              <a:rPr lang="de-DE" b="1" dirty="0"/>
              <a:t>ALTAI (</a:t>
            </a:r>
            <a:r>
              <a:rPr lang="en-US" dirty="0"/>
              <a:t>The Assessment List for Trustworthy Artificial Intelligence ) </a:t>
            </a:r>
            <a:r>
              <a:rPr lang="de-DE" b="1" dirty="0"/>
              <a:t>Online Tool</a:t>
            </a:r>
            <a:r>
              <a:rPr lang="de-DE" dirty="0"/>
              <a:t>- soll die Checkliste Unternehmen und Organisationen helfen, die ethischen Anforderungen an KI einzuhalten.), um sich mit diesem Thema &amp; ethische Guidelines auseinanderzusetzen um diese auf einer fachlichen Basis zu entwickeln.</a:t>
            </a:r>
          </a:p>
          <a:p>
            <a:r>
              <a:rPr lang="de-DE" dirty="0"/>
              <a:t>Sie entwickeln gewissen Kriterien, die notwendig o. gegeben sein müssen, um im Kontext von KI sich an Vertrauenswürdigkeit anzunähern:</a:t>
            </a:r>
          </a:p>
          <a:p>
            <a:br>
              <a:rPr lang="de-DE" dirty="0"/>
            </a:br>
            <a:r>
              <a:rPr lang="de-DE" dirty="0"/>
              <a:t>1. Vorrang </a:t>
            </a:r>
            <a:r>
              <a:rPr lang="de-DE" dirty="0" err="1"/>
              <a:t>menschl</a:t>
            </a:r>
            <a:r>
              <a:rPr lang="de-DE" dirty="0"/>
              <a:t>. Handelns</a:t>
            </a:r>
            <a:br>
              <a:rPr lang="de-DE" dirty="0"/>
            </a:br>
            <a:r>
              <a:rPr lang="de-DE" dirty="0"/>
              <a:t>Ihnen sollte das notwendige Wissen und die Mittel zur Verfügung gestellt werden, um die KI-Systeme hinreichend zu verstehen und mit ihnen interagieren zu können, und sie sollten möglichst in die Lage versetzt werden, das System angemessen bewerten oder sich ihm entgegenstellen zu können.</a:t>
            </a:r>
          </a:p>
          <a:p>
            <a:r>
              <a:rPr lang="de-DE" dirty="0"/>
              <a:t>2. Robustheit &amp; Sicherheit:</a:t>
            </a:r>
            <a:br>
              <a:rPr lang="de-DE" dirty="0"/>
            </a:br>
            <a:r>
              <a:rPr lang="de-DE" dirty="0"/>
              <a:t>KI-Systeme sollten wie alle Softwaresysteme vor Sicherheitslücken geschützt werden, die einen Missbrauch durch Angreifer (z. B. durch Hacking) ermöglichen. Die Angriffe richten sich möglicherweise gegen den Datenbestand (Data </a:t>
            </a:r>
            <a:r>
              <a:rPr lang="de-DE" dirty="0" err="1"/>
              <a:t>Poisoning</a:t>
            </a:r>
            <a:r>
              <a:rPr lang="de-DE" dirty="0"/>
              <a:t>), das Modell (Model </a:t>
            </a:r>
            <a:r>
              <a:rPr lang="de-DE" dirty="0" err="1"/>
              <a:t>Leakage</a:t>
            </a:r>
            <a:r>
              <a:rPr lang="de-DE" dirty="0"/>
              <a:t>) oder die zugrunde liegende Infrastruktur, wobei sowohl Software als auch Hardware betroffen sein kann. </a:t>
            </a:r>
            <a:br>
              <a:rPr lang="de-DE" dirty="0"/>
            </a:br>
            <a:r>
              <a:rPr lang="de-DE" dirty="0"/>
              <a:t>Fehlervermeidung:</a:t>
            </a:r>
          </a:p>
          <a:p>
            <a:pPr marL="171450" indent="-171450">
              <a:buFontTx/>
              <a:buChar char="-"/>
            </a:pPr>
            <a:r>
              <a:rPr lang="de-DE" dirty="0"/>
              <a:t>Vermeidung nicht akzeptabler Fehler bei der Erbringung eines Dienstes oder einer Funktionalität</a:t>
            </a:r>
          </a:p>
          <a:p>
            <a:pPr marL="171450" indent="-171450">
              <a:buFontTx/>
              <a:buChar char="-"/>
            </a:pPr>
            <a:r>
              <a:rPr lang="de-DE" dirty="0"/>
              <a:t>Verfügbarkeit o. Zuverlässigkeit eines Dienstes</a:t>
            </a:r>
          </a:p>
          <a:p>
            <a:pPr marL="171450" indent="-171450">
              <a:buFontTx/>
              <a:buChar char="-"/>
            </a:pPr>
            <a:r>
              <a:rPr lang="de-DE" dirty="0"/>
              <a:t>Funktionale Sicherheit (</a:t>
            </a:r>
            <a:r>
              <a:rPr lang="de-DE" dirty="0" err="1"/>
              <a:t>Safety</a:t>
            </a:r>
            <a:r>
              <a:rPr lang="de-DE" dirty="0"/>
              <a:t>)</a:t>
            </a:r>
          </a:p>
          <a:p>
            <a:pPr marL="171450" indent="-171450">
              <a:buFontTx/>
              <a:buChar char="-"/>
            </a:pPr>
            <a:r>
              <a:rPr lang="de-DE" dirty="0"/>
              <a:t>Integrität und Zugriffssicherheit (Security)</a:t>
            </a:r>
          </a:p>
          <a:p>
            <a:br>
              <a:rPr lang="de-DE" dirty="0"/>
            </a:br>
            <a:r>
              <a:rPr lang="de-DE" dirty="0"/>
              <a:t>3. Privatsphäre &amp; Datenschutz</a:t>
            </a:r>
            <a:br>
              <a:rPr lang="de-DE" dirty="0"/>
            </a:br>
            <a:r>
              <a:rPr lang="de-DE" b="1" dirty="0"/>
              <a:t>Damit die Menschen Vertrauen in die Datenverarbeitung haben können, muss sichergestellt sein, dass die über sie gesammelten Daten nicht dazu verwendet werden, sie unrechtmäßig oder unfair zu diskriminieren</a:t>
            </a:r>
            <a:r>
              <a:rPr lang="de-DE" dirty="0"/>
              <a:t>.</a:t>
            </a:r>
          </a:p>
          <a:p>
            <a:r>
              <a:rPr lang="de-DE" dirty="0"/>
              <a:t>https://www.iese.fraunhofer.de/de/leistungen/dependable-ai.html#Dependable-AI-und-Engineering-verlaesslicher-KI-Systeme-br-Was-versteht-man-darunter</a:t>
            </a:r>
          </a:p>
          <a:p>
            <a:pPr marL="0" indent="0">
              <a:buFontTx/>
              <a:buNone/>
            </a:pPr>
            <a:r>
              <a:rPr lang="de-DE" dirty="0"/>
              <a:t>4. Transparenz</a:t>
            </a:r>
            <a:br>
              <a:rPr lang="de-DE" dirty="0"/>
            </a:br>
            <a:r>
              <a:rPr lang="de-DE" dirty="0"/>
              <a:t>Erklärbarkeit: Technische Erklärbarkeit setzt voraus, dass die </a:t>
            </a:r>
            <a:r>
              <a:rPr lang="de-DE" b="1" dirty="0"/>
              <a:t>von einem KI-System getroffenen Entscheidungen vom Menschen verstanden und rückverfolgt werden können</a:t>
            </a:r>
            <a:r>
              <a:rPr lang="de-DE" dirty="0"/>
              <a:t>.</a:t>
            </a:r>
            <a:br>
              <a:rPr lang="de-DE" dirty="0"/>
            </a:br>
            <a:r>
              <a:rPr lang="de-DE" dirty="0"/>
              <a:t>Kommunikation: </a:t>
            </a:r>
            <a:r>
              <a:rPr lang="de-DE" b="1" dirty="0"/>
              <a:t>Menschen haben das Recht, darüber informiert zu werden, dass sie mit einem KI-System interagieren. Dies bedeutet, dass </a:t>
            </a:r>
            <a:r>
              <a:rPr lang="de-DE" b="1" dirty="0" err="1"/>
              <a:t>KISysteme</a:t>
            </a:r>
            <a:r>
              <a:rPr lang="de-DE" b="1" dirty="0"/>
              <a:t> als solche erkennbar sein müssen.</a:t>
            </a:r>
            <a:br>
              <a:rPr lang="de-DE" b="1" dirty="0"/>
            </a:br>
            <a:r>
              <a:rPr lang="de-DE" dirty="0"/>
              <a:t>5. Vielfalt; Nichtdiskriminierung &amp; Fairness</a:t>
            </a:r>
            <a:br>
              <a:rPr lang="de-DE" dirty="0"/>
            </a:br>
            <a:r>
              <a:rPr lang="de-DE" dirty="0"/>
              <a:t>Die von KI-Systemen (sowohl zur Ausbildung als auch für den Einsatz) verwendeten Datensätze können unbeabsichtigte historische Verzerrungen und schlechte Lenkungs- und Kontrollmodelle aufweisen oder unvollständig sein. Die Fortschreibung solcher Verzerrungen könnte 23 (in)direkte Vorurteile und die Diskriminierung42 bestimmter Gruppen oder Personen zur Folge haben und Vorurteile und Marginalisierung potenziell verschärfen.</a:t>
            </a:r>
          </a:p>
          <a:p>
            <a:pPr marL="0" indent="0">
              <a:buFontTx/>
              <a:buNone/>
            </a:pPr>
            <a:r>
              <a:rPr lang="de-DE" b="1" dirty="0"/>
              <a:t>Barrierefreiheit</a:t>
            </a:r>
          </a:p>
          <a:p>
            <a:pPr marL="0" indent="0">
              <a:buFontTx/>
              <a:buNone/>
            </a:pPr>
            <a:r>
              <a:rPr lang="de-DE" dirty="0"/>
              <a:t>Beteiligung der Interessenträger</a:t>
            </a:r>
          </a:p>
          <a:p>
            <a:pPr marL="0" indent="0">
              <a:buFontTx/>
              <a:buNone/>
            </a:pPr>
            <a:r>
              <a:rPr lang="de-DE" dirty="0"/>
              <a:t>6. Gesellschaftliches und ökologisches Wohlergehen</a:t>
            </a:r>
            <a:br>
              <a:rPr lang="de-DE" dirty="0"/>
            </a:br>
            <a:r>
              <a:rPr lang="de-DE" dirty="0"/>
              <a:t>Der Prozess der Entwicklung, Einführung und Nutzung des Systems sowie dessen gesamte Lieferkette sollten diesbezüglich bewertet werden, z. B. anhand einer kritischen Untersuchung des </a:t>
            </a:r>
            <a:r>
              <a:rPr lang="de-DE" b="1" dirty="0"/>
              <a:t>Verbrauchs von Ressourcen und Energie </a:t>
            </a:r>
            <a:r>
              <a:rPr lang="de-DE" dirty="0"/>
              <a:t>während der Ausbildung, wobei weniger umweltschädliche Optionen gewählt werden sollten. </a:t>
            </a:r>
            <a:br>
              <a:rPr lang="de-DE" dirty="0"/>
            </a:br>
            <a:r>
              <a:rPr lang="de-DE" dirty="0"/>
              <a:t>Stichwort Soziale Aspekte im 3. Teil</a:t>
            </a:r>
          </a:p>
          <a:p>
            <a:pPr marL="0" indent="0">
              <a:buFontTx/>
              <a:buNone/>
            </a:pPr>
            <a:r>
              <a:rPr lang="de-DE" dirty="0"/>
              <a:t>7. Rechenschaftspflicht</a:t>
            </a:r>
            <a:br>
              <a:rPr lang="de-DE" dirty="0"/>
            </a:br>
            <a:r>
              <a:rPr lang="de-DE" dirty="0"/>
              <a:t>Die Bewertung von KI-Systemen durch interne und externe Prüfer und das Vorliegen solcher Bewertungsberichte kann beträchtlich zur Vertrauenswürdigkeit der Technik beitragen. Die externe Nachprüfbarkeit sollte insbesondere bei Anwendungen sichergestellt sein, die sich auf die Grundrechte auswirken, sowie bei sicherheitskritischen Anwendungen</a:t>
            </a:r>
          </a:p>
          <a:p>
            <a:pPr marL="0" indent="0">
              <a:buFontTx/>
              <a:buNone/>
            </a:pPr>
            <a:r>
              <a:rPr lang="de-DE" dirty="0"/>
              <a:t>+++++</a:t>
            </a:r>
          </a:p>
          <a:p>
            <a:pPr marL="0" indent="0">
              <a:buFontTx/>
              <a:buNone/>
            </a:pPr>
            <a:r>
              <a:rPr lang="de-DE" dirty="0"/>
              <a:t>Eigentlich ist ursprünglich das Vertrauen ein Konzept, das sich auf die Interaktion zwischen Menschen bezieht. Deswegen spricht man im Kontext von KI von Vertrauenswürdigkeit in KI Modelle und Anwendungen. Trotzdem sollte man das im Zusammenhang mit Menschen und sozialen Strukturen sehen und denken.</a:t>
            </a:r>
          </a:p>
          <a:p>
            <a:pPr marL="0" indent="0">
              <a:buFontTx/>
              <a:buNone/>
            </a:pPr>
            <a:endParaRPr lang="de-DE" dirty="0"/>
          </a:p>
          <a:p>
            <a:pPr marL="0" indent="0">
              <a:buFontTx/>
              <a:buNone/>
            </a:pPr>
            <a:r>
              <a:rPr lang="de-DE" dirty="0"/>
              <a:t>Prof. Dr. Judith Simon (Hamburg)</a:t>
            </a:r>
          </a:p>
          <a:p>
            <a:pPr marL="0" indent="0">
              <a:buFontTx/>
              <a:buNone/>
            </a:pPr>
            <a:r>
              <a:rPr lang="de-DE" dirty="0"/>
              <a:t>Was ist Vertrauenswürdigkeit? Sich rechtfertigen in etwas Vertrauen zu haben</a:t>
            </a:r>
            <a:br>
              <a:rPr lang="de-DE" dirty="0"/>
            </a:br>
            <a:r>
              <a:rPr lang="de-DE" dirty="0"/>
              <a:t>z.B. Menschen sind vertrauenswürdig, wenn sie ehrlich (ethische Komponente), kompetent (notwendiges Wissen) etc. sind</a:t>
            </a:r>
          </a:p>
          <a:p>
            <a:pPr marL="0" indent="0">
              <a:buFontTx/>
              <a:buNone/>
            </a:pPr>
            <a:r>
              <a:rPr lang="de-DE" dirty="0"/>
              <a:t>KI: Wofür ist es gut (Moral)? Und ist es technisch gut?</a:t>
            </a:r>
          </a:p>
          <a:p>
            <a:pPr marL="0" indent="0">
              <a:buFontTx/>
              <a:buNone/>
            </a:pPr>
            <a:endParaRPr lang="de-DE" dirty="0"/>
          </a:p>
          <a:p>
            <a:pPr marL="0" indent="0">
              <a:buFontTx/>
              <a:buNone/>
            </a:pPr>
            <a:r>
              <a:rPr lang="de-DE" dirty="0"/>
              <a:t>Was sind die Anforderungen für Vertrauenswürdigkeit?</a:t>
            </a:r>
          </a:p>
          <a:p>
            <a:pPr marL="171450" indent="-171450">
              <a:buFontTx/>
              <a:buChar char="-"/>
            </a:pPr>
            <a:r>
              <a:rPr lang="de-DE" dirty="0"/>
              <a:t>Verlässlichkeit, Secure, safe, </a:t>
            </a:r>
            <a:r>
              <a:rPr lang="de-DE" dirty="0" err="1"/>
              <a:t>protecting</a:t>
            </a:r>
            <a:r>
              <a:rPr lang="de-DE" dirty="0"/>
              <a:t> </a:t>
            </a:r>
            <a:r>
              <a:rPr lang="de-DE" dirty="0" err="1"/>
              <a:t>privacy</a:t>
            </a:r>
            <a:endParaRPr lang="de-DE" dirty="0"/>
          </a:p>
          <a:p>
            <a:pPr marL="171450" indent="-171450">
              <a:buFontTx/>
              <a:buChar char="-"/>
            </a:pPr>
            <a:r>
              <a:rPr lang="de-DE" dirty="0"/>
              <a:t>Vertrauen in die Menschen, die KI-Anwendungen entwickeln</a:t>
            </a:r>
          </a:p>
          <a:p>
            <a:pPr marL="171450" indent="-171450">
              <a:buFontTx/>
              <a:buChar char="-"/>
            </a:pPr>
            <a:endParaRPr lang="de-DE" dirty="0"/>
          </a:p>
          <a:p>
            <a:pPr marL="0" indent="0">
              <a:buFontTx/>
              <a:buNone/>
            </a:pPr>
            <a:r>
              <a:rPr lang="de-DE" dirty="0"/>
              <a:t>Warum ist es so wichtig, Vertrauenswürdigkeit bzgl. KI zu betrachten?</a:t>
            </a:r>
          </a:p>
          <a:p>
            <a:pPr marL="171450" indent="-171450">
              <a:buFontTx/>
              <a:buChar char="-"/>
            </a:pPr>
            <a:r>
              <a:rPr lang="de-DE" dirty="0"/>
              <a:t>Durch die zunehmende Bedeutung von KI in unserem Alltag</a:t>
            </a:r>
          </a:p>
          <a:p>
            <a:pPr marL="171450" indent="-171450">
              <a:buFontTx/>
              <a:buChar char="-"/>
            </a:pPr>
            <a:r>
              <a:rPr lang="de-DE" dirty="0"/>
              <a:t>Relevant nicht nur für Unternehmen, Forscher, sondern für jeden Bürger und das schon länger (z.B. Navigationsgeräte)</a:t>
            </a:r>
          </a:p>
          <a:p>
            <a:pPr marL="171450" indent="-171450">
              <a:buFontTx/>
              <a:buChar char="-"/>
            </a:pPr>
            <a:r>
              <a:rPr lang="de-DE" dirty="0"/>
              <a:t>Differenzieren, für welchen Zweck eine KI-Anwendung gemacht wurde (eher in der Fertigung &gt; weniger Einfluss auf Leben von Menschen); ChatGBT hoher Einfluss</a:t>
            </a:r>
          </a:p>
          <a:p>
            <a:pPr marL="0" indent="0">
              <a:buFontTx/>
              <a:buNone/>
            </a:pPr>
            <a:endParaRPr lang="de-DE" dirty="0"/>
          </a:p>
          <a:p>
            <a:pPr marL="0" indent="0">
              <a:buFontTx/>
              <a:buNone/>
            </a:pPr>
            <a:r>
              <a:rPr lang="de-DE" dirty="0"/>
              <a:t>Warum ist die Vertrauenswürdigkeit in KI wichtig?</a:t>
            </a:r>
          </a:p>
          <a:p>
            <a:pPr marL="171450" indent="-171450">
              <a:buFontTx/>
              <a:buChar char="-"/>
            </a:pPr>
            <a:r>
              <a:rPr lang="de-DE" dirty="0"/>
              <a:t>Systeme müssen gut und vertrauenswürdig sein, so dass das Vertrauen der Menschen gerechtfertigt ist und sie nicht betrogen/hinters Licht geführt werden</a:t>
            </a:r>
          </a:p>
          <a:p>
            <a:pPr marL="171450" indent="-171450">
              <a:buFontTx/>
              <a:buChar char="-"/>
            </a:pPr>
            <a:endParaRPr lang="de-DE" dirty="0"/>
          </a:p>
          <a:p>
            <a:pPr marL="0" indent="0">
              <a:buFontTx/>
              <a:buNone/>
            </a:pPr>
            <a:r>
              <a:rPr lang="de-DE" dirty="0"/>
              <a:t>Sind aktuelle KI Systeme vertrauenswürdig?</a:t>
            </a:r>
          </a:p>
          <a:p>
            <a:pPr marL="171450" indent="-171450">
              <a:buFontTx/>
              <a:buChar char="-"/>
            </a:pPr>
            <a:r>
              <a:rPr lang="de-DE" dirty="0"/>
              <a:t>Die meisten nicht; denn z.B. ChatGBT hat Bias (=durch falsche Untersuchungsmethoden (z. B. Suggestivfragen) verursachte Verzerrung des Ergebnisses einer Repräsentativerhebung), Diskriminierung, aber es gibt Abstufungen; fully </a:t>
            </a:r>
            <a:r>
              <a:rPr lang="de-DE" dirty="0" err="1"/>
              <a:t>trustworthiness</a:t>
            </a:r>
            <a:r>
              <a:rPr lang="de-DE" dirty="0"/>
              <a:t> sind die wenigsten</a:t>
            </a:r>
          </a:p>
          <a:p>
            <a:pPr marL="0" indent="0">
              <a:buFontTx/>
              <a:buNone/>
            </a:pPr>
            <a:br>
              <a:rPr lang="de-DE" dirty="0"/>
            </a:br>
            <a:r>
              <a:rPr lang="de-DE" dirty="0"/>
              <a:t>In welchen Anwendungsgebieten ist Vertrauenswürdigkeit besonders wichtig?</a:t>
            </a:r>
          </a:p>
          <a:p>
            <a:pPr marL="171450" indent="-171450">
              <a:buFontTx/>
              <a:buChar char="-"/>
            </a:pPr>
            <a:r>
              <a:rPr lang="de-DE" dirty="0"/>
              <a:t>In allen, aber z.B. in medizinischer Diagnose oder in öffentlicher Verwaltung (hohe Einflussnahme auf Entscheidungen)</a:t>
            </a:r>
          </a:p>
          <a:p>
            <a:pPr marL="171450" indent="-171450">
              <a:buFontTx/>
              <a:buChar char="-"/>
            </a:pPr>
            <a:r>
              <a:rPr lang="de-DE" dirty="0"/>
              <a:t>Anwendungen mit hohem Impact sollte hohe Vertrauenswürdigkeit aufweisen</a:t>
            </a:r>
          </a:p>
          <a:p>
            <a:pPr marL="171450" indent="-171450">
              <a:buFontTx/>
              <a:buChar char="-"/>
            </a:pPr>
            <a:endParaRPr lang="de-DE" dirty="0"/>
          </a:p>
          <a:p>
            <a:pPr marL="0" indent="0">
              <a:buFontTx/>
              <a:buNone/>
            </a:pPr>
            <a:r>
              <a:rPr lang="de-DE" dirty="0"/>
              <a:t>Ist vertrauenswürdige </a:t>
            </a:r>
            <a:r>
              <a:rPr lang="de-DE" dirty="0" err="1"/>
              <a:t>Ki</a:t>
            </a:r>
            <a:r>
              <a:rPr lang="de-DE" dirty="0"/>
              <a:t> in der Praxis erreichbar?</a:t>
            </a:r>
          </a:p>
          <a:p>
            <a:pPr marL="171450" indent="-171450">
              <a:buFontTx/>
              <a:buChar char="-"/>
            </a:pPr>
            <a:r>
              <a:rPr lang="de-DE" dirty="0"/>
              <a:t>Es ist ein Ziel, das angestrebt werden soll, aber kaum für alle erreichbar</a:t>
            </a:r>
          </a:p>
          <a:p>
            <a:pPr marL="171450" indent="-171450">
              <a:buFontTx/>
              <a:buChar char="-"/>
            </a:pPr>
            <a:r>
              <a:rPr lang="de-DE" dirty="0"/>
              <a:t>Nicht alles ist gleich vertrauenswürdig für jeden; unterschiedlich</a:t>
            </a:r>
          </a:p>
          <a:p>
            <a:pPr marL="0" indent="0">
              <a:buFontTx/>
              <a:buNone/>
            </a:pPr>
            <a:endParaRPr lang="de-DE" dirty="0"/>
          </a:p>
          <a:p>
            <a:pPr marL="0" indent="0">
              <a:buFontTx/>
              <a:buNone/>
            </a:pPr>
            <a:r>
              <a:rPr lang="de-DE" dirty="0"/>
              <a:t>Wessen Aufgabe ist es, KI Systeme vertrauenswürdiger zu machen?</a:t>
            </a:r>
          </a:p>
          <a:p>
            <a:pPr marL="0" indent="0">
              <a:buFontTx/>
              <a:buNone/>
            </a:pPr>
            <a:r>
              <a:rPr lang="de-DE" dirty="0"/>
              <a:t>-  Jeder, der daran arbeiten kann; je mehr Macht jemand auf die Entwicklung hat, desto größer ist die Verantwortung</a:t>
            </a:r>
          </a:p>
          <a:p>
            <a:pPr marL="0" indent="0">
              <a:buFontTx/>
              <a:buNone/>
            </a:pPr>
            <a:endParaRPr lang="de-DE" dirty="0"/>
          </a:p>
          <a:p>
            <a:pPr marL="0" indent="0">
              <a:buFontTx/>
              <a:buNone/>
            </a:pPr>
            <a:r>
              <a:rPr lang="de-DE" dirty="0"/>
              <a:t>Was können wir tun, um die Entwicklung von vertrauenswürdiger KI zu bestärken?</a:t>
            </a:r>
          </a:p>
          <a:p>
            <a:pPr marL="171450" indent="-171450">
              <a:buFontTx/>
              <a:buChar char="-"/>
            </a:pPr>
            <a:r>
              <a:rPr lang="de-DE" dirty="0"/>
              <a:t>Jemand ist ehrlich und kompetent, kennt aber die Grenzen seiner Kompetenz</a:t>
            </a:r>
          </a:p>
          <a:p>
            <a:pPr marL="171450" indent="-171450">
              <a:buFontTx/>
              <a:buChar char="-"/>
            </a:pPr>
            <a:r>
              <a:rPr lang="de-DE" dirty="0" err="1"/>
              <a:t>Limitations</a:t>
            </a:r>
            <a:r>
              <a:rPr lang="de-DE" dirty="0"/>
              <a:t> </a:t>
            </a:r>
            <a:r>
              <a:rPr lang="de-DE" dirty="0" err="1"/>
              <a:t>tranparent</a:t>
            </a:r>
            <a:r>
              <a:rPr lang="de-DE" dirty="0"/>
              <a:t> machen</a:t>
            </a:r>
          </a:p>
          <a:p>
            <a:pPr marL="171450" indent="-171450">
              <a:buFontTx/>
              <a:buChar char="-"/>
            </a:pPr>
            <a:r>
              <a:rPr lang="de-DE" dirty="0" err="1"/>
              <a:t>Overdiagnosing</a:t>
            </a:r>
            <a:r>
              <a:rPr lang="de-DE" dirty="0"/>
              <a:t> </a:t>
            </a:r>
            <a:r>
              <a:rPr lang="de-DE" dirty="0" err="1"/>
              <a:t>toberculose</a:t>
            </a:r>
            <a:r>
              <a:rPr lang="de-DE" dirty="0"/>
              <a:t> </a:t>
            </a:r>
            <a:r>
              <a:rPr lang="de-DE" dirty="0" err="1"/>
              <a:t>because</a:t>
            </a:r>
            <a:r>
              <a:rPr lang="de-DE" dirty="0"/>
              <a:t> </a:t>
            </a:r>
            <a:r>
              <a:rPr lang="de-DE" dirty="0" err="1"/>
              <a:t>of</a:t>
            </a:r>
            <a:r>
              <a:rPr lang="de-DE" dirty="0"/>
              <a:t> </a:t>
            </a:r>
            <a:r>
              <a:rPr lang="de-DE" dirty="0" err="1"/>
              <a:t>training</a:t>
            </a:r>
            <a:r>
              <a:rPr lang="de-DE" dirty="0"/>
              <a:t> </a:t>
            </a:r>
            <a:r>
              <a:rPr lang="de-DE" dirty="0" err="1"/>
              <a:t>data</a:t>
            </a:r>
            <a:r>
              <a:rPr lang="de-DE" dirty="0"/>
              <a:t> from </a:t>
            </a:r>
            <a:r>
              <a:rPr lang="de-DE" dirty="0" err="1"/>
              <a:t>india</a:t>
            </a:r>
            <a:r>
              <a:rPr lang="de-DE" dirty="0"/>
              <a:t> </a:t>
            </a:r>
            <a:r>
              <a:rPr lang="de-DE" dirty="0" err="1"/>
              <a:t>where</a:t>
            </a:r>
            <a:r>
              <a:rPr lang="de-DE" dirty="0"/>
              <a:t> </a:t>
            </a:r>
            <a:r>
              <a:rPr lang="de-DE" dirty="0" err="1"/>
              <a:t>the</a:t>
            </a:r>
            <a:r>
              <a:rPr lang="de-DE" dirty="0"/>
              <a:t> </a:t>
            </a:r>
            <a:r>
              <a:rPr lang="de-DE" dirty="0" err="1"/>
              <a:t>desease</a:t>
            </a:r>
            <a:r>
              <a:rPr lang="de-DE" dirty="0"/>
              <a:t> </a:t>
            </a:r>
            <a:r>
              <a:rPr lang="de-DE" dirty="0" err="1"/>
              <a:t>is</a:t>
            </a:r>
            <a:r>
              <a:rPr lang="de-DE" dirty="0"/>
              <a:t> </a:t>
            </a:r>
            <a:r>
              <a:rPr lang="de-DE" dirty="0" err="1"/>
              <a:t>more</a:t>
            </a:r>
            <a:r>
              <a:rPr lang="de-DE" dirty="0"/>
              <a:t> </a:t>
            </a:r>
            <a:r>
              <a:rPr lang="de-DE" dirty="0" err="1"/>
              <a:t>developed</a:t>
            </a:r>
            <a:r>
              <a:rPr lang="de-DE" dirty="0"/>
              <a:t> (verbreiteter)</a:t>
            </a:r>
          </a:p>
          <a:p>
            <a:pPr marL="171450" indent="-171450">
              <a:buFontTx/>
              <a:buChar char="-"/>
            </a:pPr>
            <a:endParaRPr lang="de-DE" dirty="0"/>
          </a:p>
          <a:p>
            <a:r>
              <a:rPr lang="de-DE" dirty="0"/>
              <a:t>Aus NFDI4DataScience and </a:t>
            </a:r>
            <a:r>
              <a:rPr lang="de-DE" dirty="0" err="1"/>
              <a:t>Artificial</a:t>
            </a:r>
            <a:r>
              <a:rPr lang="de-DE" dirty="0"/>
              <a:t> </a:t>
            </a:r>
            <a:r>
              <a:rPr lang="de-DE" dirty="0" err="1"/>
              <a:t>Intelligence</a:t>
            </a:r>
            <a:endParaRPr lang="de-DE" dirty="0"/>
          </a:p>
          <a:p>
            <a:r>
              <a:rPr lang="de-DE" dirty="0"/>
              <a:t>Quelle: https://av.tib.eu/media/66876</a:t>
            </a:r>
          </a:p>
          <a:p>
            <a:r>
              <a:rPr lang="de-DE" dirty="0"/>
              <a:t>Jaana Müller-Brehm</a:t>
            </a:r>
          </a:p>
          <a:p>
            <a:r>
              <a:rPr lang="de-DE" dirty="0" err="1"/>
              <a:t>Socioloist</a:t>
            </a:r>
            <a:r>
              <a:rPr lang="de-DE" dirty="0"/>
              <a:t> at </a:t>
            </a:r>
            <a:r>
              <a:rPr lang="de-DE" dirty="0" err="1"/>
              <a:t>iRights.Lab</a:t>
            </a:r>
            <a:endParaRPr lang="de-DE" dirty="0"/>
          </a:p>
          <a:p>
            <a:r>
              <a:rPr lang="de-DE" dirty="0" err="1"/>
              <a:t>Researches</a:t>
            </a:r>
            <a:r>
              <a:rPr lang="de-DE" dirty="0"/>
              <a:t> </a:t>
            </a:r>
            <a:r>
              <a:rPr lang="de-DE" dirty="0" err="1"/>
              <a:t>the</a:t>
            </a:r>
            <a:r>
              <a:rPr lang="de-DE" dirty="0"/>
              <a:t> </a:t>
            </a:r>
            <a:r>
              <a:rPr lang="de-DE" dirty="0" err="1"/>
              <a:t>societal</a:t>
            </a:r>
            <a:r>
              <a:rPr lang="de-DE" dirty="0"/>
              <a:t> </a:t>
            </a:r>
            <a:r>
              <a:rPr lang="de-DE" dirty="0" err="1"/>
              <a:t>impact</a:t>
            </a:r>
            <a:r>
              <a:rPr lang="de-DE" dirty="0"/>
              <a:t> </a:t>
            </a:r>
            <a:r>
              <a:rPr lang="de-DE" dirty="0" err="1"/>
              <a:t>of</a:t>
            </a:r>
            <a:r>
              <a:rPr lang="de-DE" dirty="0"/>
              <a:t> AI in </a:t>
            </a:r>
            <a:r>
              <a:rPr lang="de-DE" dirty="0" err="1"/>
              <a:t>the</a:t>
            </a:r>
            <a:r>
              <a:rPr lang="de-DE" dirty="0"/>
              <a:t> </a:t>
            </a:r>
            <a:r>
              <a:rPr lang="de-DE" dirty="0" err="1"/>
              <a:t>project</a:t>
            </a:r>
            <a:r>
              <a:rPr lang="de-DE" dirty="0"/>
              <a:t> „Center </a:t>
            </a:r>
            <a:r>
              <a:rPr lang="de-DE" dirty="0" err="1"/>
              <a:t>for</a:t>
            </a:r>
            <a:r>
              <a:rPr lang="de-DE" dirty="0"/>
              <a:t> </a:t>
            </a:r>
            <a:r>
              <a:rPr lang="de-DE" dirty="0" err="1"/>
              <a:t>Trustworthy</a:t>
            </a:r>
            <a:r>
              <a:rPr lang="de-DE" dirty="0"/>
              <a:t> </a:t>
            </a:r>
            <a:r>
              <a:rPr lang="de-DE" dirty="0" err="1"/>
              <a:t>Artificial</a:t>
            </a:r>
            <a:r>
              <a:rPr lang="de-DE" dirty="0"/>
              <a:t> </a:t>
            </a:r>
            <a:r>
              <a:rPr lang="de-DE" dirty="0" err="1"/>
              <a:t>Intelligence</a:t>
            </a:r>
            <a:r>
              <a:rPr lang="de-DE" dirty="0"/>
              <a:t>“:</a:t>
            </a:r>
            <a:br>
              <a:rPr lang="de-DE" dirty="0"/>
            </a:br>
            <a:r>
              <a:rPr lang="de-DE" dirty="0"/>
              <a:t>https://www.iks.fraunhofer.de/en/research/trustworthy-ai.html</a:t>
            </a:r>
          </a:p>
          <a:p>
            <a:endParaRPr lang="de-DE" dirty="0"/>
          </a:p>
        </p:txBody>
      </p:sp>
      <p:sp>
        <p:nvSpPr>
          <p:cNvPr id="4" name="Foliennummernplatzhalter 3"/>
          <p:cNvSpPr>
            <a:spLocks noGrp="1"/>
          </p:cNvSpPr>
          <p:nvPr>
            <p:ph type="sldNum" sz="quarter" idx="5"/>
          </p:nvPr>
        </p:nvSpPr>
        <p:spPr/>
        <p:txBody>
          <a:bodyPr/>
          <a:lstStyle/>
          <a:p>
            <a:fld id="{53B5FC97-C987-4D73-85FB-29610C2F4C2A}" type="slidenum">
              <a:rPr lang="de-DE" smtClean="0"/>
              <a:t>7</a:t>
            </a:fld>
            <a:endParaRPr lang="de-DE"/>
          </a:p>
        </p:txBody>
      </p:sp>
    </p:spTree>
    <p:extLst>
      <p:ext uri="{BB962C8B-B14F-4D97-AF65-F5344CB8AC3E}">
        <p14:creationId xmlns:p14="http://schemas.microsoft.com/office/powerpoint/2010/main" val="525488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err="1"/>
              <a:t>Leitlinie</a:t>
            </a:r>
            <a:r>
              <a:rPr lang="en-US" sz="1200" dirty="0"/>
              <a:t> Fairness</a:t>
            </a:r>
            <a:br>
              <a:rPr lang="en-US" sz="1200" dirty="0"/>
            </a:br>
            <a:r>
              <a:rPr lang="en-US" sz="1200" dirty="0"/>
              <a:t>######## </a:t>
            </a:r>
            <a:r>
              <a:rPr lang="en-US" sz="1200" dirty="0" err="1"/>
              <a:t>Inhaltliche</a:t>
            </a:r>
            <a:r>
              <a:rPr lang="en-US" sz="1200" dirty="0"/>
              <a:t> </a:t>
            </a:r>
            <a:r>
              <a:rPr lang="en-US" sz="1200" dirty="0" err="1"/>
              <a:t>Notizen</a:t>
            </a: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t>OpenAI:</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dirty="0"/>
              <a:t>Eine Untersuchung von TIME hat ergeben, dass </a:t>
            </a:r>
            <a:r>
              <a:rPr lang="de-DE" sz="1200" dirty="0" err="1"/>
              <a:t>OpenAI</a:t>
            </a:r>
            <a:r>
              <a:rPr lang="de-DE" sz="1200" dirty="0"/>
              <a:t> für die Verbesserung von </a:t>
            </a:r>
            <a:r>
              <a:rPr lang="de-DE" sz="1200" dirty="0" err="1"/>
              <a:t>ChatGPT</a:t>
            </a:r>
            <a:r>
              <a:rPr lang="de-DE" sz="1200" dirty="0"/>
              <a:t> kenianische Arbeitskräfte mit einem Stundenlohn von weniger als 2 US-Dollar beschäftigt hat. Diese Arbeit war entscheidend, um </a:t>
            </a:r>
            <a:r>
              <a:rPr lang="de-DE" sz="1200" dirty="0" err="1"/>
              <a:t>ChatGPT</a:t>
            </a:r>
            <a:r>
              <a:rPr lang="de-DE" sz="1200" dirty="0"/>
              <a:t> weniger toxisch zu machen. Das Vorgängermodell von </a:t>
            </a:r>
            <a:r>
              <a:rPr lang="de-DE" sz="1200" dirty="0" err="1"/>
              <a:t>ChatGPT</a:t>
            </a:r>
            <a:r>
              <a:rPr lang="de-DE" sz="1200" dirty="0"/>
              <a:t>, GPT-3, hatte eine beeindruckende Fähigkeit, Sätze zusammenzustellen, war jedoch anfällig für gewalttätige, sexistische und rassistische Äußerungen. Um diese Schäden einzudämmen, hat </a:t>
            </a:r>
            <a:r>
              <a:rPr lang="de-DE" sz="1200" dirty="0" err="1"/>
              <a:t>OpenAI</a:t>
            </a:r>
            <a:r>
              <a:rPr lang="de-DE" sz="1200" dirty="0"/>
              <a:t> ein KI-gesteuertes Sicherheitssystem entwickelt, das toxische Inhalte erkennt und herausfiltert. </a:t>
            </a:r>
            <a:r>
              <a:rPr lang="de-DE" sz="1200" dirty="0" err="1"/>
              <a:t>OpenAI</a:t>
            </a:r>
            <a:r>
              <a:rPr lang="de-DE" sz="1200" dirty="0"/>
              <a:t> hat dafür ein Outsourcing-Unternehmen namens Sama in Kenia engagiert, das Textpassagen mit expliziten und traumatisierenden Inhalten aus dem Internet kennzeichnete. Die </a:t>
            </a:r>
            <a:r>
              <a:rPr lang="de-DE" sz="1200" dirty="0" err="1"/>
              <a:t>Datenlabeler</a:t>
            </a:r>
            <a:r>
              <a:rPr lang="de-DE" sz="1200" dirty="0"/>
              <a:t> von Sama wurden mit einem Stundenlohn von etwa 1,32 bis 2 US-Dollar bezahlt und mussten sich mit verstörenden und belastenden Inhalten auseinandersetzen. Die Arbeitsbedingungen dieser Arbeitskräfte werfen ein Schlaglicht auf die prekären Bedingungen und die Ausbeutung in der AI-Branche im globalen Süden. I</a:t>
            </a:r>
            <a:r>
              <a:rPr lang="de-DE" dirty="0"/>
              <a:t>m Februar 2022 begann Sama mit einem separaten Projekt für </a:t>
            </a:r>
            <a:r>
              <a:rPr lang="de-DE" dirty="0" err="1"/>
              <a:t>OpenAI</a:t>
            </a:r>
            <a:r>
              <a:rPr lang="de-DE" dirty="0"/>
              <a:t>, bei dem sexuell explizite und gewalttätige Bilder gesammelt und an </a:t>
            </a:r>
            <a:r>
              <a:rPr lang="de-DE" dirty="0" err="1"/>
              <a:t>OpenAI</a:t>
            </a:r>
            <a:r>
              <a:rPr lang="de-DE" dirty="0"/>
              <a:t> weitergegeben wurden. Einige dieser Bilder waren nach US-Recht illegal, darunter auch Bilder von sexuellem Kindesmissbrauch. </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Nachdem Sama die Bilder geliefert hatte, beendeten sie die Zusammenarbeit mit </a:t>
            </a:r>
            <a:r>
              <a:rPr lang="de-DE" dirty="0" err="1"/>
              <a:t>OpenAI</a:t>
            </a:r>
            <a:r>
              <a:rPr lang="de-DE" dirty="0"/>
              <a:t> und gaben an, dass sie nicht wussten, dass illegale Inhalte einbezogen werden sollten.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 </a:t>
            </a:r>
            <a:r>
              <a:rPr lang="en-US" sz="1200" dirty="0" err="1"/>
              <a:t>Vortragshinweise</a:t>
            </a: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 </a:t>
            </a:r>
            <a:r>
              <a:rPr lang="en-US" sz="1200" dirty="0" err="1"/>
              <a:t>Quellenhinweise</a:t>
            </a: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i="0" dirty="0">
              <a:ea typeface="+mn-lt"/>
              <a:cs typeface="+mn-l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b="1" i="0" dirty="0" err="1">
                <a:ea typeface="+mn-lt"/>
                <a:cs typeface="+mn-lt"/>
              </a:rPr>
              <a:t>OpenAI</a:t>
            </a:r>
            <a:r>
              <a:rPr lang="de-DE" b="1" i="0" dirty="0">
                <a:ea typeface="+mn-lt"/>
                <a:cs typeface="+mn-lt"/>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i="0" dirty="0">
                <a:ea typeface="+mn-lt"/>
                <a:cs typeface="+mn-lt"/>
              </a:rPr>
              <a:t>https://time.com/6247678/openai-chatgpt-kenya-workers/</a:t>
            </a:r>
            <a:endParaRPr lang="en-US" dirty="0">
              <a:ea typeface="+mn-lt"/>
              <a:cs typeface="+mn-lt"/>
            </a:endParaRPr>
          </a:p>
          <a:p>
            <a:endParaRPr lang="de-DE" dirty="0"/>
          </a:p>
        </p:txBody>
      </p:sp>
      <p:sp>
        <p:nvSpPr>
          <p:cNvPr id="4" name="Foliennummernplatzhalter 3"/>
          <p:cNvSpPr>
            <a:spLocks noGrp="1"/>
          </p:cNvSpPr>
          <p:nvPr>
            <p:ph type="sldNum" sz="quarter" idx="5"/>
          </p:nvPr>
        </p:nvSpPr>
        <p:spPr/>
        <p:txBody>
          <a:bodyPr/>
          <a:lstStyle/>
          <a:p>
            <a:fld id="{53B5FC97-C987-4D73-85FB-29610C2F4C2A}" type="slidenum">
              <a:rPr lang="de-DE" smtClean="0"/>
              <a:t>8</a:t>
            </a:fld>
            <a:endParaRPr lang="de-DE"/>
          </a:p>
        </p:txBody>
      </p:sp>
    </p:spTree>
    <p:extLst>
      <p:ext uri="{BB962C8B-B14F-4D97-AF65-F5344CB8AC3E}">
        <p14:creationId xmlns:p14="http://schemas.microsoft.com/office/powerpoint/2010/main" val="1460173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Stichwort: Datenqualitätsmanagement</a:t>
            </a:r>
            <a:br>
              <a:rPr lang="de-DE" dirty="0"/>
            </a:br>
            <a:r>
              <a:rPr lang="de-DE" dirty="0"/>
              <a:t>Quellen:</a:t>
            </a:r>
          </a:p>
          <a:p>
            <a:r>
              <a:rPr lang="de-DE" dirty="0"/>
              <a:t>https://www.forbes.com/sites/ariannajohnson/2023/02/03/is-chatgpt-partisan-poems-about-trump-and-biden-raise-questions-about-the-ai-bots-bias-heres-what-experts-think/?sh=620789ba1371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https://eu.usatoday.com/story/tech/2023/02/09/woke-chatgpt-conservatives-bias/11215353002/</a:t>
            </a:r>
          </a:p>
          <a:p>
            <a:r>
              <a:rPr lang="de-DE" dirty="0"/>
              <a:t>Tweet: https://twitter.com/LeighWolf/status/1620744921241251842</a:t>
            </a:r>
          </a:p>
          <a:p>
            <a:endParaRPr lang="de-DE" dirty="0"/>
          </a:p>
          <a:p>
            <a:r>
              <a:rPr lang="de-DE" dirty="0"/>
              <a:t>Bildquellen: </a:t>
            </a:r>
          </a:p>
          <a:p>
            <a:r>
              <a:rPr lang="de-DE" dirty="0"/>
              <a:t>Trump: </a:t>
            </a:r>
            <a:r>
              <a:rPr lang="de-DE" dirty="0" err="1"/>
              <a:t>Shealah</a:t>
            </a:r>
            <a:r>
              <a:rPr lang="de-DE" dirty="0"/>
              <a:t> </a:t>
            </a:r>
            <a:r>
              <a:rPr lang="de-DE" dirty="0" err="1"/>
              <a:t>Craighead</a:t>
            </a:r>
            <a:r>
              <a:rPr lang="de-DE" dirty="0"/>
              <a:t> (2017)</a:t>
            </a:r>
          </a:p>
          <a:p>
            <a:r>
              <a:rPr lang="de-DE" dirty="0"/>
              <a:t>https://de.wikipedia.org/wiki/Donald_Trump#/media/Datei:Donald_Trump_official_portrait.jpg</a:t>
            </a:r>
          </a:p>
          <a:p>
            <a:endParaRPr lang="de-DE" dirty="0"/>
          </a:p>
          <a:p>
            <a:r>
              <a:rPr lang="de-DE" dirty="0"/>
              <a:t>Biden: Adam Schultz (2021)</a:t>
            </a:r>
          </a:p>
          <a:p>
            <a:r>
              <a:rPr lang="de-DE" dirty="0"/>
              <a:t>https://www.whitehouse.gov/administration/president-biden/</a:t>
            </a:r>
          </a:p>
          <a:p>
            <a:endParaRPr lang="de-DE" dirty="0"/>
          </a:p>
        </p:txBody>
      </p:sp>
      <p:sp>
        <p:nvSpPr>
          <p:cNvPr id="4" name="Foliennummernplatzhalter 3"/>
          <p:cNvSpPr>
            <a:spLocks noGrp="1"/>
          </p:cNvSpPr>
          <p:nvPr>
            <p:ph type="sldNum" sz="quarter" idx="5"/>
          </p:nvPr>
        </p:nvSpPr>
        <p:spPr/>
        <p:txBody>
          <a:bodyPr/>
          <a:lstStyle/>
          <a:p>
            <a:fld id="{53B5FC97-C987-4D73-85FB-29610C2F4C2A}" type="slidenum">
              <a:rPr lang="de-DE" smtClean="0"/>
              <a:t>9</a:t>
            </a:fld>
            <a:endParaRPr lang="de-DE"/>
          </a:p>
        </p:txBody>
      </p:sp>
    </p:spTree>
    <p:extLst>
      <p:ext uri="{BB962C8B-B14F-4D97-AF65-F5344CB8AC3E}">
        <p14:creationId xmlns:p14="http://schemas.microsoft.com/office/powerpoint/2010/main" val="2129738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000" dirty="0"/>
              <a:t>Stichwort: Leitlinie Nichtdiskriminierung</a:t>
            </a:r>
            <a:br>
              <a:rPr lang="de-DE" sz="1000" dirty="0"/>
            </a:br>
            <a:r>
              <a:rPr lang="de-DE" sz="1000" dirty="0"/>
              <a:t>Neben allem Fortschritt und Vorteilen von KUI:</a:t>
            </a:r>
          </a:p>
          <a:p>
            <a:r>
              <a:rPr lang="de-DE" sz="1000" dirty="0"/>
              <a:t>Gefahr für Menschenrechte – Recht auf Gleichheit und Nichtdiskriminierung, Schutz der Menschenwürde, Schutz der Privatsphäre etc.</a:t>
            </a:r>
          </a:p>
          <a:p>
            <a:endParaRPr lang="de-DE" sz="1000" dirty="0"/>
          </a:p>
          <a:p>
            <a:r>
              <a:rPr lang="de-DE" sz="1000" dirty="0"/>
              <a:t>Beispiel KI im Justizsystem: https://www.amnesty.at/zukunftmenschenrechte/kuenstliche-intelligenz-und-menschenrechte</a:t>
            </a:r>
            <a:br>
              <a:rPr lang="de-DE" sz="1000" dirty="0"/>
            </a:br>
            <a:endParaRPr lang="de-DE" sz="1000" dirty="0"/>
          </a:p>
          <a:p>
            <a:r>
              <a:rPr lang="de-DE" sz="1000" dirty="0"/>
              <a:t>Diskriminierende KI in der Medizin kann zu falscher Diagnostik und Therapie führen</a:t>
            </a:r>
          </a:p>
          <a:p>
            <a:r>
              <a:rPr lang="de-DE" sz="1000" dirty="0"/>
              <a:t>Medizinische Algorithmen benachteiligen Frauen (https://www.youtube.com/watch?v=NDD-jFioE4Q):</a:t>
            </a:r>
          </a:p>
          <a:p>
            <a:r>
              <a:rPr lang="de-DE" sz="1000" dirty="0"/>
              <a:t>Beispiel </a:t>
            </a:r>
            <a:r>
              <a:rPr lang="de-DE" sz="1000" dirty="0" err="1"/>
              <a:t>Symptomchecker</a:t>
            </a:r>
            <a:r>
              <a:rPr lang="de-DE" sz="1000" dirty="0"/>
              <a:t> Apps: basieren auf klinischen Studien, für die meist junge Männer als Testpersonen genommen wurden (keine Gefahr der Schwangerschaft, weniger hormonelle Schwankungen) </a:t>
            </a:r>
            <a:br>
              <a:rPr lang="de-DE" sz="1000" dirty="0"/>
            </a:br>
            <a:r>
              <a:rPr lang="de-DE" sz="1000" dirty="0"/>
              <a:t>&gt; führt dazu, dass bei der Diagnose Frauen oft übertherapiert werden (Überdosierung)</a:t>
            </a:r>
          </a:p>
          <a:p>
            <a:endParaRPr lang="de-DE" sz="1000" dirty="0"/>
          </a:p>
          <a:p>
            <a:r>
              <a:rPr lang="de-DE" sz="1000" dirty="0"/>
              <a:t>Anlaufstellen</a:t>
            </a:r>
            <a:br>
              <a:rPr lang="de-DE" sz="1000" dirty="0"/>
            </a:br>
            <a:r>
              <a:rPr lang="de-DE" sz="1200" b="1" dirty="0" err="1"/>
              <a:t>AlgorithmWatch</a:t>
            </a:r>
            <a:r>
              <a:rPr lang="de-DE" sz="1200" dirty="0"/>
              <a:t> ist eine Menschenrechtsorganisation mit Sitz in Berlin und Zürich. Wir setzen uns dafür ein, dass Algorithmen und Künstliche Intelligenz (KI) Gerechtigkeit, Demokratie und Nachhaltigkeit stärken, statt sie zu schwächen.</a:t>
            </a:r>
            <a:br>
              <a:rPr lang="de-DE" sz="1200" dirty="0"/>
            </a:br>
            <a:r>
              <a:rPr lang="de-DE" sz="1200" b="1" dirty="0"/>
              <a:t>Antidiskriminierungsstelle des Bundes</a:t>
            </a:r>
            <a:r>
              <a:rPr lang="de-DE" sz="1200" dirty="0"/>
              <a:t>: Fälle von </a:t>
            </a:r>
            <a:r>
              <a:rPr lang="de-DE" sz="1200" dirty="0" err="1"/>
              <a:t>Diskrimierung</a:t>
            </a:r>
            <a:r>
              <a:rPr lang="de-DE" sz="1200" dirty="0"/>
              <a:t> </a:t>
            </a:r>
            <a:r>
              <a:rPr lang="de-DE" sz="1200" dirty="0" err="1"/>
              <a:t>sammlen</a:t>
            </a:r>
            <a:r>
              <a:rPr lang="de-DE" sz="1200" dirty="0"/>
              <a:t>/dokumentieren und melden</a:t>
            </a:r>
          </a:p>
          <a:p>
            <a:r>
              <a:rPr lang="de-DE" sz="1000" dirty="0"/>
              <a:t>https://www.antidiskriminierungsstelle.de/DE/startseite/startseite-node.html</a:t>
            </a:r>
            <a:br>
              <a:rPr lang="de-DE" sz="1000" dirty="0"/>
            </a:br>
            <a:endParaRPr lang="de-DE" sz="1000" dirty="0"/>
          </a:p>
          <a:p>
            <a:r>
              <a:rPr lang="de-DE" sz="1000" dirty="0"/>
              <a:t>https://doi.org/10.1007/s11757-022-00741-9</a:t>
            </a:r>
            <a:br>
              <a:rPr lang="de-DE" sz="1000" dirty="0"/>
            </a:br>
            <a:br>
              <a:rPr lang="de-DE" sz="1000" dirty="0"/>
            </a:br>
            <a:r>
              <a:rPr lang="de-DE" sz="1000" dirty="0"/>
              <a:t>Der Einsatz von Künstlicher Intelligenz (KI) kann aber auch Gefahren für Menschen und ihre Menschenrechte bedeuten. KI kann sich vor allem negativ auf das Recht auf Gleichheit und Nichtdiskriminierung auswirken, aber auch auf den Schutz der Menschenwürde, den Schutz der Privatsphäre und auf zahlreiche andere Menschenrechte, die durch die Nutzung und den Missbrauch von Systemen des maschinellen Lernens beeinträchtigt werden können. Dazu zählt das Recht auf Meinungs- und Vereinigungsfreiheit, auf Teilnahme am kulturellen Leben, auf Gleichheit vor dem Gesetz und auf Zugang zu wirksamen Rechtsmitteln.</a:t>
            </a:r>
          </a:p>
          <a:p>
            <a:r>
              <a:rPr lang="de-DE" sz="1000" dirty="0"/>
              <a:t>Systeme, die Entscheidungen treffen und Daten verarbeiten, können auch wirtschaftliche, soziale und kulturelle Rechte untergraben; so können sie beispielsweise die Bereitstellung lebenswichtiger Dienstleistungen wie Gesundheits- und Bildungswesen beeinflussen und den Zugang zu Möglichkeiten wie Beschäftigung einschränken.</a:t>
            </a:r>
          </a:p>
          <a:p>
            <a:br>
              <a:rPr lang="de-DE" sz="1000" dirty="0"/>
            </a:br>
            <a:endParaRPr lang="de-DE" sz="1000" dirty="0"/>
          </a:p>
        </p:txBody>
      </p:sp>
      <p:sp>
        <p:nvSpPr>
          <p:cNvPr id="4" name="Foliennummernplatzhalter 3"/>
          <p:cNvSpPr>
            <a:spLocks noGrp="1"/>
          </p:cNvSpPr>
          <p:nvPr>
            <p:ph type="sldNum" sz="quarter" idx="5"/>
          </p:nvPr>
        </p:nvSpPr>
        <p:spPr/>
        <p:txBody>
          <a:bodyPr/>
          <a:lstStyle/>
          <a:p>
            <a:fld id="{53B5FC97-C987-4D73-85FB-29610C2F4C2A}" type="slidenum">
              <a:rPr lang="de-DE" smtClean="0"/>
              <a:t>10</a:t>
            </a:fld>
            <a:endParaRPr lang="de-DE"/>
          </a:p>
        </p:txBody>
      </p:sp>
    </p:spTree>
    <p:extLst>
      <p:ext uri="{BB962C8B-B14F-4D97-AF65-F5344CB8AC3E}">
        <p14:creationId xmlns:p14="http://schemas.microsoft.com/office/powerpoint/2010/main" val="500782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pa.uni-bayreuth.de/"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194823"/>
            <a:ext cx="12192000" cy="1905"/>
          </a:xfrm>
          <a:custGeom>
            <a:avLst/>
            <a:gdLst/>
            <a:ahLst/>
            <a:cxnLst/>
            <a:rect l="l" t="t" r="r" b="b"/>
            <a:pathLst>
              <a:path w="9906000" h="1905">
                <a:moveTo>
                  <a:pt x="9906000" y="1524"/>
                </a:moveTo>
                <a:lnTo>
                  <a:pt x="0" y="0"/>
                </a:lnTo>
              </a:path>
            </a:pathLst>
          </a:custGeom>
          <a:ln w="9144">
            <a:solidFill>
              <a:srgbClr val="000000"/>
            </a:solidFill>
          </a:ln>
        </p:spPr>
        <p:txBody>
          <a:bodyPr wrap="square" lIns="0" tIns="0" rIns="0" bIns="0" rtlCol="0"/>
          <a:lstStyle/>
          <a:p>
            <a:endParaRPr sz="1800"/>
          </a:p>
        </p:txBody>
      </p:sp>
      <p:sp>
        <p:nvSpPr>
          <p:cNvPr id="17" name="bk object 17"/>
          <p:cNvSpPr/>
          <p:nvPr/>
        </p:nvSpPr>
        <p:spPr>
          <a:xfrm>
            <a:off x="4" y="6496811"/>
            <a:ext cx="12186529" cy="0"/>
          </a:xfrm>
          <a:custGeom>
            <a:avLst/>
            <a:gdLst/>
            <a:ahLst/>
            <a:cxnLst/>
            <a:rect l="l" t="t" r="r" b="b"/>
            <a:pathLst>
              <a:path w="9901555">
                <a:moveTo>
                  <a:pt x="9901428" y="0"/>
                </a:moveTo>
                <a:lnTo>
                  <a:pt x="0" y="0"/>
                </a:lnTo>
              </a:path>
            </a:pathLst>
          </a:custGeom>
          <a:ln w="9144">
            <a:solidFill>
              <a:srgbClr val="000000"/>
            </a:solidFill>
          </a:ln>
        </p:spPr>
        <p:txBody>
          <a:bodyPr wrap="square" lIns="0" tIns="0" rIns="0" bIns="0" rtlCol="0"/>
          <a:lstStyle/>
          <a:p>
            <a:endParaRPr sz="1800"/>
          </a:p>
        </p:txBody>
      </p:sp>
      <p:sp>
        <p:nvSpPr>
          <p:cNvPr id="3" name="Holder 3"/>
          <p:cNvSpPr>
            <a:spLocks noGrp="1"/>
          </p:cNvSpPr>
          <p:nvPr>
            <p:ph type="subTitle" idx="4"/>
          </p:nvPr>
        </p:nvSpPr>
        <p:spPr>
          <a:xfrm>
            <a:off x="191445" y="829590"/>
            <a:ext cx="8534400" cy="276999"/>
          </a:xfrm>
          <a:prstGeom prst="rect">
            <a:avLst/>
          </a:prstGeom>
        </p:spPr>
        <p:txBody>
          <a:bodyPr wrap="square" lIns="0" tIns="0" rIns="0" bIns="0">
            <a:spAutoFit/>
          </a:bodyPr>
          <a:lstStyle>
            <a:lvl1pPr>
              <a:defRPr>
                <a:solidFill>
                  <a:srgbClr val="03895E"/>
                </a:solidFill>
              </a:defRPr>
            </a:lvl1pPr>
          </a:lstStyle>
          <a:p>
            <a:endParaRPr dirty="0"/>
          </a:p>
        </p:txBody>
      </p:sp>
      <p:sp>
        <p:nvSpPr>
          <p:cNvPr id="10" name="Holder 6">
            <a:extLst>
              <a:ext uri="{FF2B5EF4-FFF2-40B4-BE49-F238E27FC236}">
                <a16:creationId xmlns:a16="http://schemas.microsoft.com/office/drawing/2014/main" id="{DBF61907-0AFF-4A5B-A8B5-F2B48FF5D032}"/>
              </a:ext>
            </a:extLst>
          </p:cNvPr>
          <p:cNvSpPr>
            <a:spLocks noGrp="1"/>
          </p:cNvSpPr>
          <p:nvPr>
            <p:ph type="sldNum" sz="quarter" idx="7"/>
          </p:nvPr>
        </p:nvSpPr>
        <p:spPr>
          <a:xfrm>
            <a:off x="160185" y="6593532"/>
            <a:ext cx="5935817" cy="176972"/>
          </a:xfrm>
          <a:prstGeom prst="rect">
            <a:avLst/>
          </a:prstGeom>
        </p:spPr>
        <p:txBody>
          <a:bodyPr wrap="square" lIns="0" tIns="0" rIns="0" bIns="0">
            <a:spAutoFit/>
          </a:bodyPr>
          <a:lstStyle>
            <a:lvl1pPr>
              <a:defRPr sz="1150" b="0" i="0">
                <a:solidFill>
                  <a:schemeClr val="tx1"/>
                </a:solidFill>
                <a:latin typeface="Trebuchet MS"/>
                <a:cs typeface="Trebuchet MS"/>
              </a:defRPr>
            </a:lvl1pPr>
          </a:lstStyle>
          <a:p>
            <a:pPr marL="38101">
              <a:spcBef>
                <a:spcPts val="20"/>
              </a:spcBef>
            </a:pPr>
            <a:fld id="{81D60167-4931-47E6-BA6A-407CBD079E47}" type="slidenum">
              <a:rPr lang="de-DE" spc="-10" smtClean="0"/>
              <a:pPr marL="38101">
                <a:spcBef>
                  <a:spcPts val="20"/>
                </a:spcBef>
              </a:pPr>
              <a:t>‹Nr.›</a:t>
            </a:fld>
            <a:r>
              <a:rPr lang="de-DE" spc="-10" dirty="0"/>
              <a:t> • </a:t>
            </a:r>
            <a:r>
              <a:rPr lang="de-DE" spc="-5" dirty="0"/>
              <a:t>Prof. </a:t>
            </a:r>
            <a:r>
              <a:rPr lang="de-DE" spc="-10" dirty="0"/>
              <a:t>Dr. Agnes Koschmider • Generative KI</a:t>
            </a:r>
          </a:p>
        </p:txBody>
      </p:sp>
      <p:sp>
        <p:nvSpPr>
          <p:cNvPr id="11" name="bk object 17">
            <a:extLst>
              <a:ext uri="{FF2B5EF4-FFF2-40B4-BE49-F238E27FC236}">
                <a16:creationId xmlns:a16="http://schemas.microsoft.com/office/drawing/2014/main" id="{CB064C63-33FB-46BB-B5A6-D5CEBF028B2A}"/>
              </a:ext>
            </a:extLst>
          </p:cNvPr>
          <p:cNvSpPr/>
          <p:nvPr userDrawn="1"/>
        </p:nvSpPr>
        <p:spPr>
          <a:xfrm>
            <a:off x="11071898" y="108145"/>
            <a:ext cx="983971" cy="989958"/>
          </a:xfrm>
          <a:prstGeom prst="rect">
            <a:avLst/>
          </a:prstGeom>
          <a:blipFill>
            <a:blip r:embed="rId2" cstate="print"/>
            <a:stretch>
              <a:fillRect/>
            </a:stretch>
          </a:blipFill>
        </p:spPr>
        <p:txBody>
          <a:bodyPr wrap="square" lIns="0" tIns="0" rIns="0" bIns="0" rtlCol="0"/>
          <a:lstStyle/>
          <a:p>
            <a:endParaRPr sz="1800"/>
          </a:p>
        </p:txBody>
      </p:sp>
      <p:sp>
        <p:nvSpPr>
          <p:cNvPr id="9" name="Holder 4">
            <a:extLst>
              <a:ext uri="{FF2B5EF4-FFF2-40B4-BE49-F238E27FC236}">
                <a16:creationId xmlns:a16="http://schemas.microsoft.com/office/drawing/2014/main" id="{749E786D-5B85-4869-838E-AE9195CDEF03}"/>
              </a:ext>
            </a:extLst>
          </p:cNvPr>
          <p:cNvSpPr>
            <a:spLocks noGrp="1"/>
          </p:cNvSpPr>
          <p:nvPr>
            <p:ph type="ftr" sz="quarter" idx="5"/>
          </p:nvPr>
        </p:nvSpPr>
        <p:spPr>
          <a:xfrm>
            <a:off x="10144212" y="6593532"/>
            <a:ext cx="1855372" cy="176972"/>
          </a:xfrm>
          <a:prstGeom prst="rect">
            <a:avLst/>
          </a:prstGeom>
        </p:spPr>
        <p:txBody>
          <a:bodyPr lIns="0" tIns="0" rIns="0" bIns="0"/>
          <a:lstStyle>
            <a:lvl1pPr>
              <a:defRPr sz="1150" b="0" i="0">
                <a:solidFill>
                  <a:schemeClr val="tx1"/>
                </a:solidFill>
                <a:latin typeface="Trebuchet MS"/>
                <a:cs typeface="Trebuchet MS"/>
              </a:defRPr>
            </a:lvl1pPr>
          </a:lstStyle>
          <a:p>
            <a:pPr marL="12700">
              <a:spcBef>
                <a:spcPts val="20"/>
              </a:spcBef>
            </a:pPr>
            <a:r>
              <a:rPr lang="de-DE" spc="-10"/>
              <a:t>© Universität</a:t>
            </a:r>
            <a:r>
              <a:rPr lang="de-DE" spc="-65"/>
              <a:t> </a:t>
            </a:r>
            <a:r>
              <a:rPr lang="de-DE" spc="-10"/>
              <a:t>Bayreuth</a:t>
            </a:r>
            <a:endParaRPr lang="de-DE" spc="-10" dirty="0"/>
          </a:p>
        </p:txBody>
      </p:sp>
      <p:sp>
        <p:nvSpPr>
          <p:cNvPr id="12" name="Holder 2">
            <a:extLst>
              <a:ext uri="{FF2B5EF4-FFF2-40B4-BE49-F238E27FC236}">
                <a16:creationId xmlns:a16="http://schemas.microsoft.com/office/drawing/2014/main" id="{1BBB5A25-F7F2-4B17-BA74-4F027C75032D}"/>
              </a:ext>
            </a:extLst>
          </p:cNvPr>
          <p:cNvSpPr>
            <a:spLocks noGrp="1"/>
          </p:cNvSpPr>
          <p:nvPr>
            <p:ph type="title"/>
          </p:nvPr>
        </p:nvSpPr>
        <p:spPr>
          <a:xfrm>
            <a:off x="191445" y="397840"/>
            <a:ext cx="10705155" cy="369332"/>
          </a:xfrm>
        </p:spPr>
        <p:txBody>
          <a:bodyPr lIns="0" tIns="0" rIns="0" bIns="0"/>
          <a:lstStyle>
            <a:lvl1pPr>
              <a:defRPr sz="2400" b="1" i="0">
                <a:solidFill>
                  <a:srgbClr val="03895E"/>
                </a:solidFill>
                <a:latin typeface="Trebuchet MS"/>
                <a:cs typeface="Trebuchet MS"/>
              </a:defRPr>
            </a:lvl1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91445" y="397840"/>
            <a:ext cx="10705155" cy="369332"/>
          </a:xfrm>
        </p:spPr>
        <p:txBody>
          <a:bodyPr lIns="0" tIns="0" rIns="0" bIns="0"/>
          <a:lstStyle>
            <a:lvl1pPr>
              <a:defRPr sz="2400" b="1" i="0">
                <a:solidFill>
                  <a:srgbClr val="03895E"/>
                </a:solidFill>
                <a:latin typeface="Trebuchet MS"/>
                <a:cs typeface="Trebuchet MS"/>
              </a:defRPr>
            </a:lvl1pPr>
          </a:lstStyle>
          <a:p>
            <a:endParaRPr dirty="0"/>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7" name="Holder 6">
            <a:extLst>
              <a:ext uri="{FF2B5EF4-FFF2-40B4-BE49-F238E27FC236}">
                <a16:creationId xmlns:a16="http://schemas.microsoft.com/office/drawing/2014/main" id="{3320DD66-6BAC-4343-A2D7-4BA18F0DDC0E}"/>
              </a:ext>
            </a:extLst>
          </p:cNvPr>
          <p:cNvSpPr>
            <a:spLocks noGrp="1"/>
          </p:cNvSpPr>
          <p:nvPr>
            <p:ph type="sldNum" sz="quarter" idx="7"/>
          </p:nvPr>
        </p:nvSpPr>
        <p:spPr>
          <a:xfrm>
            <a:off x="160185" y="6593532"/>
            <a:ext cx="5935817" cy="176972"/>
          </a:xfrm>
          <a:prstGeom prst="rect">
            <a:avLst/>
          </a:prstGeom>
        </p:spPr>
        <p:txBody>
          <a:bodyPr wrap="square" lIns="0" tIns="0" rIns="0" bIns="0">
            <a:spAutoFit/>
          </a:bodyPr>
          <a:lstStyle>
            <a:lvl1pPr>
              <a:defRPr sz="1150" b="0" i="0">
                <a:solidFill>
                  <a:schemeClr val="tx1"/>
                </a:solidFill>
                <a:latin typeface="Trebuchet MS"/>
                <a:cs typeface="Trebuchet MS"/>
              </a:defRPr>
            </a:lvl1pPr>
          </a:lstStyle>
          <a:p>
            <a:pPr marL="38101">
              <a:spcBef>
                <a:spcPts val="20"/>
              </a:spcBef>
            </a:pPr>
            <a:fld id="{81D60167-4931-47E6-BA6A-407CBD079E47}" type="slidenum">
              <a:rPr lang="de-DE" spc="-10" smtClean="0"/>
              <a:pPr marL="38101">
                <a:spcBef>
                  <a:spcPts val="20"/>
                </a:spcBef>
              </a:pPr>
              <a:t>‹Nr.›</a:t>
            </a:fld>
            <a:r>
              <a:rPr lang="de-DE" spc="-10" dirty="0"/>
              <a:t> • </a:t>
            </a:r>
            <a:r>
              <a:rPr lang="de-DE" spc="-5" dirty="0"/>
              <a:t>Prof. </a:t>
            </a:r>
            <a:r>
              <a:rPr lang="de-DE" spc="-10" dirty="0"/>
              <a:t>Dr. Agnes Koschmider • Data Engineering</a:t>
            </a:r>
          </a:p>
        </p:txBody>
      </p:sp>
      <p:sp>
        <p:nvSpPr>
          <p:cNvPr id="6" name="Holder 4">
            <a:extLst>
              <a:ext uri="{FF2B5EF4-FFF2-40B4-BE49-F238E27FC236}">
                <a16:creationId xmlns:a16="http://schemas.microsoft.com/office/drawing/2014/main" id="{8CD6E983-0C08-4D22-A09F-80EF8C7721DA}"/>
              </a:ext>
            </a:extLst>
          </p:cNvPr>
          <p:cNvSpPr>
            <a:spLocks noGrp="1"/>
          </p:cNvSpPr>
          <p:nvPr>
            <p:ph type="ftr" sz="quarter" idx="5"/>
          </p:nvPr>
        </p:nvSpPr>
        <p:spPr>
          <a:xfrm>
            <a:off x="10144212" y="6593532"/>
            <a:ext cx="1855372" cy="176972"/>
          </a:xfrm>
        </p:spPr>
        <p:txBody>
          <a:bodyPr lIns="0" tIns="0" rIns="0" bIns="0"/>
          <a:lstStyle>
            <a:lvl1pPr>
              <a:defRPr sz="1150" b="0" i="0">
                <a:solidFill>
                  <a:schemeClr val="tx1"/>
                </a:solidFill>
                <a:latin typeface="Trebuchet MS"/>
                <a:cs typeface="Trebuchet MS"/>
              </a:defRPr>
            </a:lvl1pPr>
          </a:lstStyle>
          <a:p>
            <a:pPr marL="12700">
              <a:spcBef>
                <a:spcPts val="20"/>
              </a:spcBef>
            </a:pPr>
            <a:r>
              <a:rPr lang="de-DE" spc="-10"/>
              <a:t>© Universität</a:t>
            </a:r>
            <a:r>
              <a:rPr lang="de-DE" spc="-65"/>
              <a:t> </a:t>
            </a:r>
            <a:r>
              <a:rPr lang="de-DE" spc="-10"/>
              <a:t>Bayreuth</a:t>
            </a:r>
            <a:endParaRPr lang="de-DE" spc="-10" dirty="0"/>
          </a:p>
        </p:txBody>
      </p:sp>
      <p:sp>
        <p:nvSpPr>
          <p:cNvPr id="8" name="bk object 17">
            <a:extLst>
              <a:ext uri="{FF2B5EF4-FFF2-40B4-BE49-F238E27FC236}">
                <a16:creationId xmlns:a16="http://schemas.microsoft.com/office/drawing/2014/main" id="{448634EB-FDFF-47CB-8354-A59DCE1D1055}"/>
              </a:ext>
            </a:extLst>
          </p:cNvPr>
          <p:cNvSpPr/>
          <p:nvPr userDrawn="1"/>
        </p:nvSpPr>
        <p:spPr>
          <a:xfrm>
            <a:off x="11071898" y="108145"/>
            <a:ext cx="983971" cy="989958"/>
          </a:xfrm>
          <a:prstGeom prst="rect">
            <a:avLst/>
          </a:prstGeom>
          <a:blipFill>
            <a:blip r:embed="rId2" cstate="print"/>
            <a:stretch>
              <a:fillRect/>
            </a:stretch>
          </a:blipFill>
        </p:spPr>
        <p:txBody>
          <a:bodyPr wrap="square" lIns="0" tIns="0" rIns="0" bIns="0" rtlCol="0"/>
          <a:lstStyle/>
          <a:p>
            <a:endParaRPr sz="1800"/>
          </a:p>
        </p:txBody>
      </p:sp>
      <p:sp>
        <p:nvSpPr>
          <p:cNvPr id="9" name="bk object 17">
            <a:extLst>
              <a:ext uri="{FF2B5EF4-FFF2-40B4-BE49-F238E27FC236}">
                <a16:creationId xmlns:a16="http://schemas.microsoft.com/office/drawing/2014/main" id="{2FF5B0CC-A54A-428E-85ED-AD4A49D2A2D2}"/>
              </a:ext>
            </a:extLst>
          </p:cNvPr>
          <p:cNvSpPr/>
          <p:nvPr userDrawn="1"/>
        </p:nvSpPr>
        <p:spPr>
          <a:xfrm>
            <a:off x="4" y="6496811"/>
            <a:ext cx="12186529" cy="0"/>
          </a:xfrm>
          <a:custGeom>
            <a:avLst/>
            <a:gdLst/>
            <a:ahLst/>
            <a:cxnLst/>
            <a:rect l="l" t="t" r="r" b="b"/>
            <a:pathLst>
              <a:path w="9901555">
                <a:moveTo>
                  <a:pt x="9901428" y="0"/>
                </a:moveTo>
                <a:lnTo>
                  <a:pt x="0" y="0"/>
                </a:lnTo>
              </a:path>
            </a:pathLst>
          </a:custGeom>
          <a:ln w="9144">
            <a:solidFill>
              <a:srgbClr val="000000"/>
            </a:solidFill>
          </a:ln>
        </p:spPr>
        <p:txBody>
          <a:bodyPr wrap="square" lIns="0" tIns="0" rIns="0" bIns="0" rtlCol="0"/>
          <a:lstStyle/>
          <a:p>
            <a:endParaRPr sz="18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194823"/>
            <a:ext cx="12192000" cy="1905"/>
          </a:xfrm>
          <a:custGeom>
            <a:avLst/>
            <a:gdLst/>
            <a:ahLst/>
            <a:cxnLst/>
            <a:rect l="l" t="t" r="r" b="b"/>
            <a:pathLst>
              <a:path w="9906000" h="1905">
                <a:moveTo>
                  <a:pt x="9906000" y="1524"/>
                </a:moveTo>
                <a:lnTo>
                  <a:pt x="0" y="0"/>
                </a:lnTo>
              </a:path>
            </a:pathLst>
          </a:custGeom>
          <a:ln w="9144">
            <a:solidFill>
              <a:srgbClr val="000000"/>
            </a:solidFill>
          </a:ln>
        </p:spPr>
        <p:txBody>
          <a:bodyPr wrap="square" lIns="0" tIns="0" rIns="0" bIns="0" rtlCol="0"/>
          <a:lstStyle/>
          <a:p>
            <a:endParaRPr sz="1800"/>
          </a:p>
        </p:txBody>
      </p:sp>
      <p:sp>
        <p:nvSpPr>
          <p:cNvPr id="2" name="Holder 2"/>
          <p:cNvSpPr>
            <a:spLocks noGrp="1"/>
          </p:cNvSpPr>
          <p:nvPr>
            <p:ph type="title"/>
          </p:nvPr>
        </p:nvSpPr>
        <p:spPr>
          <a:xfrm>
            <a:off x="191445" y="397840"/>
            <a:ext cx="10705155" cy="369332"/>
          </a:xfrm>
        </p:spPr>
        <p:txBody>
          <a:bodyPr lIns="0" tIns="0" rIns="0" bIns="0"/>
          <a:lstStyle>
            <a:lvl1pPr>
              <a:defRPr sz="2400" b="1" i="0">
                <a:solidFill>
                  <a:srgbClr val="03895E"/>
                </a:solidFill>
                <a:latin typeface="Trebuchet MS"/>
                <a:cs typeface="Trebuchet MS"/>
              </a:defRPr>
            </a:lvl1pPr>
          </a:lstStyle>
          <a:p>
            <a:endParaRPr dirty="0"/>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10" name="Holder 6">
            <a:extLst>
              <a:ext uri="{FF2B5EF4-FFF2-40B4-BE49-F238E27FC236}">
                <a16:creationId xmlns:a16="http://schemas.microsoft.com/office/drawing/2014/main" id="{E1248B7D-A15B-44F3-9164-50AB2C41CC33}"/>
              </a:ext>
            </a:extLst>
          </p:cNvPr>
          <p:cNvSpPr>
            <a:spLocks noGrp="1"/>
          </p:cNvSpPr>
          <p:nvPr>
            <p:ph type="sldNum" sz="quarter" idx="7"/>
          </p:nvPr>
        </p:nvSpPr>
        <p:spPr>
          <a:xfrm>
            <a:off x="160185" y="6593532"/>
            <a:ext cx="5935817" cy="176972"/>
          </a:xfrm>
          <a:prstGeom prst="rect">
            <a:avLst/>
          </a:prstGeom>
        </p:spPr>
        <p:txBody>
          <a:bodyPr wrap="square" lIns="0" tIns="0" rIns="0" bIns="0">
            <a:spAutoFit/>
          </a:bodyPr>
          <a:lstStyle>
            <a:lvl1pPr>
              <a:defRPr sz="1150" b="0" i="0">
                <a:solidFill>
                  <a:schemeClr val="tx1"/>
                </a:solidFill>
                <a:latin typeface="Trebuchet MS"/>
                <a:cs typeface="Trebuchet MS"/>
              </a:defRPr>
            </a:lvl1pPr>
          </a:lstStyle>
          <a:p>
            <a:pPr marL="38101">
              <a:spcBef>
                <a:spcPts val="20"/>
              </a:spcBef>
            </a:pPr>
            <a:fld id="{81D60167-4931-47E6-BA6A-407CBD079E47}" type="slidenum">
              <a:rPr lang="de-DE" spc="-10" smtClean="0"/>
              <a:pPr marL="38101">
                <a:spcBef>
                  <a:spcPts val="20"/>
                </a:spcBef>
              </a:pPr>
              <a:t>‹Nr.›</a:t>
            </a:fld>
            <a:r>
              <a:rPr lang="de-DE" spc="-10" dirty="0"/>
              <a:t> • </a:t>
            </a:r>
            <a:r>
              <a:rPr lang="de-DE" spc="-5" dirty="0"/>
              <a:t>Prof. </a:t>
            </a:r>
            <a:r>
              <a:rPr lang="de-DE" spc="-10" dirty="0"/>
              <a:t>Dr. Agnes Koschmider • Data Engineering</a:t>
            </a:r>
          </a:p>
        </p:txBody>
      </p:sp>
      <p:sp>
        <p:nvSpPr>
          <p:cNvPr id="12" name="bk object 17">
            <a:extLst>
              <a:ext uri="{FF2B5EF4-FFF2-40B4-BE49-F238E27FC236}">
                <a16:creationId xmlns:a16="http://schemas.microsoft.com/office/drawing/2014/main" id="{AEA2F9B1-FE2C-429F-A9CA-D6992A32FED5}"/>
              </a:ext>
            </a:extLst>
          </p:cNvPr>
          <p:cNvSpPr/>
          <p:nvPr userDrawn="1"/>
        </p:nvSpPr>
        <p:spPr>
          <a:xfrm>
            <a:off x="11071898" y="108145"/>
            <a:ext cx="983971" cy="989958"/>
          </a:xfrm>
          <a:prstGeom prst="rect">
            <a:avLst/>
          </a:prstGeom>
          <a:blipFill>
            <a:blip r:embed="rId2" cstate="print"/>
            <a:stretch>
              <a:fillRect/>
            </a:stretch>
          </a:blipFill>
        </p:spPr>
        <p:txBody>
          <a:bodyPr wrap="square" lIns="0" tIns="0" rIns="0" bIns="0" rtlCol="0"/>
          <a:lstStyle/>
          <a:p>
            <a:endParaRPr sz="1800"/>
          </a:p>
        </p:txBody>
      </p:sp>
      <p:sp>
        <p:nvSpPr>
          <p:cNvPr id="9" name="Holder 4">
            <a:extLst>
              <a:ext uri="{FF2B5EF4-FFF2-40B4-BE49-F238E27FC236}">
                <a16:creationId xmlns:a16="http://schemas.microsoft.com/office/drawing/2014/main" id="{15ED61E2-4CC4-4B20-BA99-E37CCD7E331D}"/>
              </a:ext>
            </a:extLst>
          </p:cNvPr>
          <p:cNvSpPr>
            <a:spLocks noGrp="1"/>
          </p:cNvSpPr>
          <p:nvPr>
            <p:ph type="ftr" sz="quarter" idx="5"/>
          </p:nvPr>
        </p:nvSpPr>
        <p:spPr>
          <a:xfrm>
            <a:off x="10144212" y="6593532"/>
            <a:ext cx="1855372" cy="176972"/>
          </a:xfrm>
        </p:spPr>
        <p:txBody>
          <a:bodyPr lIns="0" tIns="0" rIns="0" bIns="0"/>
          <a:lstStyle>
            <a:lvl1pPr>
              <a:defRPr sz="1150" b="0" i="0">
                <a:solidFill>
                  <a:schemeClr val="tx1"/>
                </a:solidFill>
                <a:latin typeface="Trebuchet MS"/>
                <a:cs typeface="Trebuchet MS"/>
              </a:defRPr>
            </a:lvl1pPr>
          </a:lstStyle>
          <a:p>
            <a:pPr marL="12700">
              <a:spcBef>
                <a:spcPts val="20"/>
              </a:spcBef>
            </a:pPr>
            <a:r>
              <a:rPr lang="de-DE" spc="-10"/>
              <a:t>© Universität</a:t>
            </a:r>
            <a:r>
              <a:rPr lang="de-DE" spc="-65"/>
              <a:t> </a:t>
            </a:r>
            <a:r>
              <a:rPr lang="de-DE" spc="-10"/>
              <a:t>Bayreuth</a:t>
            </a:r>
            <a:endParaRPr lang="de-DE" spc="-10" dirty="0"/>
          </a:p>
        </p:txBody>
      </p:sp>
      <p:sp>
        <p:nvSpPr>
          <p:cNvPr id="11" name="bk object 17">
            <a:extLst>
              <a:ext uri="{FF2B5EF4-FFF2-40B4-BE49-F238E27FC236}">
                <a16:creationId xmlns:a16="http://schemas.microsoft.com/office/drawing/2014/main" id="{9C0BF75E-4F69-43CE-9BBF-B3720A0169FD}"/>
              </a:ext>
            </a:extLst>
          </p:cNvPr>
          <p:cNvSpPr/>
          <p:nvPr userDrawn="1"/>
        </p:nvSpPr>
        <p:spPr>
          <a:xfrm>
            <a:off x="4" y="6496811"/>
            <a:ext cx="12186529" cy="0"/>
          </a:xfrm>
          <a:custGeom>
            <a:avLst/>
            <a:gdLst/>
            <a:ahLst/>
            <a:cxnLst/>
            <a:rect l="l" t="t" r="r" b="b"/>
            <a:pathLst>
              <a:path w="9901555">
                <a:moveTo>
                  <a:pt x="9901428" y="0"/>
                </a:moveTo>
                <a:lnTo>
                  <a:pt x="0" y="0"/>
                </a:lnTo>
              </a:path>
            </a:pathLst>
          </a:custGeom>
          <a:ln w="9144">
            <a:solidFill>
              <a:srgbClr val="000000"/>
            </a:solidFill>
          </a:ln>
        </p:spPr>
        <p:txBody>
          <a:bodyPr wrap="square" lIns="0" tIns="0" rIns="0" bIns="0" rtlCol="0"/>
          <a:lstStyle/>
          <a:p>
            <a:endParaRPr sz="18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1445" y="397840"/>
            <a:ext cx="11809108" cy="369332"/>
          </a:xfrm>
        </p:spPr>
        <p:txBody>
          <a:bodyPr lIns="0" tIns="0" rIns="0" bIns="0"/>
          <a:lstStyle>
            <a:lvl1pPr>
              <a:defRPr sz="2400" b="1" i="0">
                <a:solidFill>
                  <a:srgbClr val="03895E"/>
                </a:solidFill>
                <a:latin typeface="Trebuchet MS"/>
                <a:cs typeface="Trebuchet MS"/>
              </a:defRPr>
            </a:lvl1pPr>
          </a:lstStyle>
          <a:p>
            <a:endParaRPr dirty="0"/>
          </a:p>
        </p:txBody>
      </p:sp>
      <p:sp>
        <p:nvSpPr>
          <p:cNvPr id="10" name="Holder 6">
            <a:extLst>
              <a:ext uri="{FF2B5EF4-FFF2-40B4-BE49-F238E27FC236}">
                <a16:creationId xmlns:a16="http://schemas.microsoft.com/office/drawing/2014/main" id="{72905465-0FB2-4196-9B6D-84892891CDAB}"/>
              </a:ext>
            </a:extLst>
          </p:cNvPr>
          <p:cNvSpPr>
            <a:spLocks noGrp="1"/>
          </p:cNvSpPr>
          <p:nvPr>
            <p:ph type="sldNum" sz="quarter" idx="7"/>
          </p:nvPr>
        </p:nvSpPr>
        <p:spPr>
          <a:xfrm>
            <a:off x="160185" y="6593532"/>
            <a:ext cx="5935817" cy="176972"/>
          </a:xfrm>
          <a:prstGeom prst="rect">
            <a:avLst/>
          </a:prstGeom>
        </p:spPr>
        <p:txBody>
          <a:bodyPr wrap="square" lIns="0" tIns="0" rIns="0" bIns="0">
            <a:spAutoFit/>
          </a:bodyPr>
          <a:lstStyle>
            <a:lvl1pPr>
              <a:defRPr sz="1150" b="0" i="0">
                <a:solidFill>
                  <a:schemeClr val="tx1"/>
                </a:solidFill>
                <a:latin typeface="Trebuchet MS"/>
                <a:cs typeface="Trebuchet MS"/>
              </a:defRPr>
            </a:lvl1pPr>
          </a:lstStyle>
          <a:p>
            <a:pPr marL="38101">
              <a:spcBef>
                <a:spcPts val="20"/>
              </a:spcBef>
            </a:pPr>
            <a:fld id="{81D60167-4931-47E6-BA6A-407CBD079E47}" type="slidenum">
              <a:rPr lang="de-DE" spc="-10" smtClean="0"/>
              <a:pPr marL="38101">
                <a:spcBef>
                  <a:spcPts val="20"/>
                </a:spcBef>
              </a:pPr>
              <a:t>‹Nr.›</a:t>
            </a:fld>
            <a:r>
              <a:rPr lang="de-DE" spc="-10" dirty="0"/>
              <a:t> • </a:t>
            </a:r>
            <a:r>
              <a:rPr lang="de-DE" spc="-5" dirty="0"/>
              <a:t>Prof. </a:t>
            </a:r>
            <a:r>
              <a:rPr lang="de-DE" spc="-10" dirty="0"/>
              <a:t>Dr. Agnes Koschmider • Data Engineering</a:t>
            </a:r>
          </a:p>
        </p:txBody>
      </p:sp>
      <p:sp>
        <p:nvSpPr>
          <p:cNvPr id="11" name="bk object 17">
            <a:extLst>
              <a:ext uri="{FF2B5EF4-FFF2-40B4-BE49-F238E27FC236}">
                <a16:creationId xmlns:a16="http://schemas.microsoft.com/office/drawing/2014/main" id="{BD8A981E-EEDC-4B53-A6F2-91F64FD7DD04}"/>
              </a:ext>
            </a:extLst>
          </p:cNvPr>
          <p:cNvSpPr/>
          <p:nvPr userDrawn="1"/>
        </p:nvSpPr>
        <p:spPr>
          <a:xfrm>
            <a:off x="11071898" y="108145"/>
            <a:ext cx="983971" cy="989958"/>
          </a:xfrm>
          <a:prstGeom prst="rect">
            <a:avLst/>
          </a:prstGeom>
          <a:blipFill>
            <a:blip r:embed="rId2" cstate="print"/>
            <a:stretch>
              <a:fillRect/>
            </a:stretch>
          </a:blipFill>
        </p:spPr>
        <p:txBody>
          <a:bodyPr wrap="square" lIns="0" tIns="0" rIns="0" bIns="0" rtlCol="0"/>
          <a:lstStyle/>
          <a:p>
            <a:endParaRPr sz="1800"/>
          </a:p>
        </p:txBody>
      </p:sp>
      <p:sp>
        <p:nvSpPr>
          <p:cNvPr id="8" name="Holder 4">
            <a:extLst>
              <a:ext uri="{FF2B5EF4-FFF2-40B4-BE49-F238E27FC236}">
                <a16:creationId xmlns:a16="http://schemas.microsoft.com/office/drawing/2014/main" id="{F014F037-62FA-4E79-98A2-5E15CE917EA3}"/>
              </a:ext>
            </a:extLst>
          </p:cNvPr>
          <p:cNvSpPr>
            <a:spLocks noGrp="1"/>
          </p:cNvSpPr>
          <p:nvPr>
            <p:ph type="ftr" sz="quarter" idx="5"/>
          </p:nvPr>
        </p:nvSpPr>
        <p:spPr>
          <a:xfrm>
            <a:off x="10144212" y="6593532"/>
            <a:ext cx="1855372" cy="176972"/>
          </a:xfrm>
        </p:spPr>
        <p:txBody>
          <a:bodyPr lIns="0" tIns="0" rIns="0" bIns="0"/>
          <a:lstStyle>
            <a:lvl1pPr>
              <a:defRPr sz="1150" b="0" i="0">
                <a:solidFill>
                  <a:schemeClr val="tx1"/>
                </a:solidFill>
                <a:latin typeface="Trebuchet MS"/>
                <a:cs typeface="Trebuchet MS"/>
              </a:defRPr>
            </a:lvl1pPr>
          </a:lstStyle>
          <a:p>
            <a:pPr marL="12700">
              <a:spcBef>
                <a:spcPts val="20"/>
              </a:spcBef>
            </a:pPr>
            <a:r>
              <a:rPr lang="de-DE" spc="-10"/>
              <a:t>© Universität</a:t>
            </a:r>
            <a:r>
              <a:rPr lang="de-DE" spc="-65"/>
              <a:t> </a:t>
            </a:r>
            <a:r>
              <a:rPr lang="de-DE" spc="-10"/>
              <a:t>Bayreuth</a:t>
            </a:r>
            <a:endParaRPr lang="de-DE"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schluss">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A9AA4FD1-AF41-4DD5-937F-459FA9235E3B}"/>
              </a:ext>
            </a:extLst>
          </p:cNvPr>
          <p:cNvSpPr/>
          <p:nvPr userDrawn="1"/>
        </p:nvSpPr>
        <p:spPr bwMode="auto">
          <a:xfrm>
            <a:off x="0" y="0"/>
            <a:ext cx="12192000" cy="6858000"/>
          </a:xfrm>
          <a:prstGeom prst="rect">
            <a:avLst/>
          </a:prstGeom>
          <a:solidFill>
            <a:srgbClr val="009260"/>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171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rebuchet MS" pitchFamily="34" charset="0"/>
            </a:endParaRPr>
          </a:p>
        </p:txBody>
      </p:sp>
      <p:sp>
        <p:nvSpPr>
          <p:cNvPr id="13" name="Titel 1">
            <a:extLst>
              <a:ext uri="{FF2B5EF4-FFF2-40B4-BE49-F238E27FC236}">
                <a16:creationId xmlns:a16="http://schemas.microsoft.com/office/drawing/2014/main" id="{0ECDDA2D-E87F-4A69-897E-2930B4B658C1}"/>
              </a:ext>
            </a:extLst>
          </p:cNvPr>
          <p:cNvSpPr>
            <a:spLocks noGrp="1"/>
          </p:cNvSpPr>
          <p:nvPr>
            <p:ph type="title"/>
          </p:nvPr>
        </p:nvSpPr>
        <p:spPr>
          <a:xfrm>
            <a:off x="4587680" y="3319401"/>
            <a:ext cx="7020120" cy="332399"/>
          </a:xfrm>
          <a:prstGeom prst="rect">
            <a:avLst/>
          </a:prstGeom>
        </p:spPr>
        <p:txBody>
          <a:bodyPr wrap="square" anchor="ctr">
            <a:spAutoFit/>
          </a:bodyPr>
          <a:lstStyle>
            <a:lvl1pPr>
              <a:defRPr>
                <a:solidFill>
                  <a:schemeClr val="bg1"/>
                </a:solidFill>
              </a:defRPr>
            </a:lvl1pPr>
          </a:lstStyle>
          <a:p>
            <a:r>
              <a:rPr lang="de-DE"/>
              <a:t>Titelmasterformat durch Klicken bearbeiten</a:t>
            </a:r>
          </a:p>
        </p:txBody>
      </p:sp>
    </p:spTree>
    <p:extLst>
      <p:ext uri="{BB962C8B-B14F-4D97-AF65-F5344CB8AC3E}">
        <p14:creationId xmlns:p14="http://schemas.microsoft.com/office/powerpoint/2010/main" val="296419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623" y="1927859"/>
            <a:ext cx="12203723" cy="0"/>
          </a:xfrm>
          <a:custGeom>
            <a:avLst/>
            <a:gdLst/>
            <a:ahLst/>
            <a:cxnLst/>
            <a:rect l="l" t="t" r="r" b="b"/>
            <a:pathLst>
              <a:path w="9915525">
                <a:moveTo>
                  <a:pt x="0" y="0"/>
                </a:moveTo>
                <a:lnTo>
                  <a:pt x="9915144" y="0"/>
                </a:lnTo>
              </a:path>
            </a:pathLst>
          </a:custGeom>
          <a:ln w="12192">
            <a:solidFill>
              <a:srgbClr val="000000"/>
            </a:solidFill>
          </a:ln>
        </p:spPr>
        <p:txBody>
          <a:bodyPr wrap="square" lIns="0" tIns="0" rIns="0" bIns="0" rtlCol="0"/>
          <a:lstStyle/>
          <a:p>
            <a:endParaRPr sz="1800"/>
          </a:p>
        </p:txBody>
      </p:sp>
      <p:sp>
        <p:nvSpPr>
          <p:cNvPr id="8" name="Holder 6">
            <a:extLst>
              <a:ext uri="{FF2B5EF4-FFF2-40B4-BE49-F238E27FC236}">
                <a16:creationId xmlns:a16="http://schemas.microsoft.com/office/drawing/2014/main" id="{A5BBC0CC-AEAC-4BDF-A8A5-E82AD25BE59B}"/>
              </a:ext>
            </a:extLst>
          </p:cNvPr>
          <p:cNvSpPr>
            <a:spLocks noGrp="1"/>
          </p:cNvSpPr>
          <p:nvPr>
            <p:ph type="sldNum" sz="quarter" idx="7"/>
          </p:nvPr>
        </p:nvSpPr>
        <p:spPr>
          <a:xfrm>
            <a:off x="160185" y="6593532"/>
            <a:ext cx="5935817" cy="176972"/>
          </a:xfrm>
          <a:prstGeom prst="rect">
            <a:avLst/>
          </a:prstGeom>
        </p:spPr>
        <p:txBody>
          <a:bodyPr wrap="square" lIns="0" tIns="0" rIns="0" bIns="0">
            <a:spAutoFit/>
          </a:bodyPr>
          <a:lstStyle>
            <a:lvl1pPr>
              <a:defRPr sz="1150" b="0" i="0">
                <a:solidFill>
                  <a:schemeClr val="tx1"/>
                </a:solidFill>
                <a:latin typeface="Trebuchet MS"/>
                <a:cs typeface="Trebuchet MS"/>
              </a:defRPr>
            </a:lvl1pPr>
          </a:lstStyle>
          <a:p>
            <a:pPr marL="38101">
              <a:spcBef>
                <a:spcPts val="20"/>
              </a:spcBef>
            </a:pPr>
            <a:fld id="{81D60167-4931-47E6-BA6A-407CBD079E47}" type="slidenum">
              <a:rPr lang="de-DE" spc="-10" smtClean="0"/>
              <a:pPr marL="38101">
                <a:spcBef>
                  <a:spcPts val="20"/>
                </a:spcBef>
              </a:pPr>
              <a:t>‹Nr.›</a:t>
            </a:fld>
            <a:r>
              <a:rPr lang="de-DE" spc="-10" dirty="0"/>
              <a:t> • </a:t>
            </a:r>
            <a:r>
              <a:rPr lang="de-DE" spc="-5" dirty="0"/>
              <a:t>Prof. </a:t>
            </a:r>
            <a:r>
              <a:rPr lang="de-DE" spc="-10" dirty="0"/>
              <a:t>Dr. Agnes Koschmider • Data Engineering</a:t>
            </a:r>
          </a:p>
        </p:txBody>
      </p:sp>
      <p:sp>
        <p:nvSpPr>
          <p:cNvPr id="9" name="bk object 17">
            <a:extLst>
              <a:ext uri="{FF2B5EF4-FFF2-40B4-BE49-F238E27FC236}">
                <a16:creationId xmlns:a16="http://schemas.microsoft.com/office/drawing/2014/main" id="{C876FC4F-2842-4E22-8157-3302A9CAD9F2}"/>
              </a:ext>
            </a:extLst>
          </p:cNvPr>
          <p:cNvSpPr/>
          <p:nvPr userDrawn="1"/>
        </p:nvSpPr>
        <p:spPr>
          <a:xfrm>
            <a:off x="7686588" y="5775251"/>
            <a:ext cx="1175004" cy="681228"/>
          </a:xfrm>
          <a:prstGeom prst="rect">
            <a:avLst/>
          </a:prstGeom>
          <a:blipFill>
            <a:blip r:embed="rId2" cstate="print"/>
            <a:stretch>
              <a:fillRect/>
            </a:stretch>
          </a:blipFill>
        </p:spPr>
        <p:txBody>
          <a:bodyPr wrap="square" lIns="0" tIns="0" rIns="0" bIns="0" rtlCol="0"/>
          <a:lstStyle/>
          <a:p>
            <a:endParaRPr sz="1800"/>
          </a:p>
        </p:txBody>
      </p:sp>
      <p:sp>
        <p:nvSpPr>
          <p:cNvPr id="10" name="bk object 18">
            <a:extLst>
              <a:ext uri="{FF2B5EF4-FFF2-40B4-BE49-F238E27FC236}">
                <a16:creationId xmlns:a16="http://schemas.microsoft.com/office/drawing/2014/main" id="{ECB12176-96C4-428B-88DE-5A37AD3F58C3}"/>
              </a:ext>
            </a:extLst>
          </p:cNvPr>
          <p:cNvSpPr/>
          <p:nvPr userDrawn="1"/>
        </p:nvSpPr>
        <p:spPr>
          <a:xfrm>
            <a:off x="9677400" y="5791200"/>
            <a:ext cx="1763268" cy="681228"/>
          </a:xfrm>
          <a:prstGeom prst="rect">
            <a:avLst/>
          </a:prstGeom>
          <a:blipFill>
            <a:blip r:embed="rId3" cstate="print"/>
            <a:stretch>
              <a:fillRect/>
            </a:stretch>
          </a:blipFill>
        </p:spPr>
        <p:txBody>
          <a:bodyPr wrap="square" lIns="0" tIns="0" rIns="0" bIns="0" rtlCol="0"/>
          <a:lstStyle/>
          <a:p>
            <a:endParaRPr sz="1800"/>
          </a:p>
        </p:txBody>
      </p:sp>
      <p:sp>
        <p:nvSpPr>
          <p:cNvPr id="13" name="Text Box 38">
            <a:extLst>
              <a:ext uri="{FF2B5EF4-FFF2-40B4-BE49-F238E27FC236}">
                <a16:creationId xmlns:a16="http://schemas.microsoft.com/office/drawing/2014/main" id="{02A98EE9-45C8-4B69-9A18-2667F3A2B83B}"/>
              </a:ext>
            </a:extLst>
          </p:cNvPr>
          <p:cNvSpPr txBox="1">
            <a:spLocks noChangeArrowheads="1"/>
          </p:cNvSpPr>
          <p:nvPr userDrawn="1"/>
        </p:nvSpPr>
        <p:spPr bwMode="auto">
          <a:xfrm>
            <a:off x="7686588" y="2229636"/>
            <a:ext cx="4069191"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a:spAutoFit/>
          </a:bodyPr>
          <a:lstStyle>
            <a:lvl1pPr defTabSz="1001713" eaLnBrk="0" hangingPunct="0">
              <a:defRPr sz="1600">
                <a:solidFill>
                  <a:schemeClr val="tx1"/>
                </a:solidFill>
                <a:latin typeface="Trebuchet MS" pitchFamily="34" charset="0"/>
              </a:defRPr>
            </a:lvl1pPr>
            <a:lvl2pPr marL="742950" indent="-285750" defTabSz="1001713" eaLnBrk="0" hangingPunct="0">
              <a:defRPr sz="1600">
                <a:solidFill>
                  <a:schemeClr val="tx1"/>
                </a:solidFill>
                <a:latin typeface="Trebuchet MS" pitchFamily="34" charset="0"/>
              </a:defRPr>
            </a:lvl2pPr>
            <a:lvl3pPr marL="1143000" indent="-228600" defTabSz="1001713" eaLnBrk="0" hangingPunct="0">
              <a:defRPr sz="1600">
                <a:solidFill>
                  <a:schemeClr val="tx1"/>
                </a:solidFill>
                <a:latin typeface="Trebuchet MS" pitchFamily="34" charset="0"/>
              </a:defRPr>
            </a:lvl3pPr>
            <a:lvl4pPr marL="1600200" indent="-228600" defTabSz="1001713" eaLnBrk="0" hangingPunct="0">
              <a:defRPr sz="1600">
                <a:solidFill>
                  <a:schemeClr val="tx1"/>
                </a:solidFill>
                <a:latin typeface="Trebuchet MS" pitchFamily="34" charset="0"/>
              </a:defRPr>
            </a:lvl4pPr>
            <a:lvl5pPr marL="2057400" indent="-228600" defTabSz="1001713" eaLnBrk="0" hangingPunct="0">
              <a:defRPr sz="1600">
                <a:solidFill>
                  <a:schemeClr val="tx1"/>
                </a:solidFill>
                <a:latin typeface="Trebuchet MS" pitchFamily="34" charset="0"/>
              </a:defRPr>
            </a:lvl5pPr>
            <a:lvl6pPr marL="2514600" indent="-228600" defTabSz="1001713" eaLnBrk="0" fontAlgn="base" hangingPunct="0">
              <a:spcBef>
                <a:spcPct val="0"/>
              </a:spcBef>
              <a:spcAft>
                <a:spcPct val="0"/>
              </a:spcAft>
              <a:defRPr sz="1600">
                <a:solidFill>
                  <a:schemeClr val="tx1"/>
                </a:solidFill>
                <a:latin typeface="Trebuchet MS" pitchFamily="34" charset="0"/>
              </a:defRPr>
            </a:lvl6pPr>
            <a:lvl7pPr marL="2971800" indent="-228600" defTabSz="1001713" eaLnBrk="0" fontAlgn="base" hangingPunct="0">
              <a:spcBef>
                <a:spcPct val="0"/>
              </a:spcBef>
              <a:spcAft>
                <a:spcPct val="0"/>
              </a:spcAft>
              <a:defRPr sz="1600">
                <a:solidFill>
                  <a:schemeClr val="tx1"/>
                </a:solidFill>
                <a:latin typeface="Trebuchet MS" pitchFamily="34" charset="0"/>
              </a:defRPr>
            </a:lvl7pPr>
            <a:lvl8pPr marL="3429000" indent="-228600" defTabSz="1001713" eaLnBrk="0" fontAlgn="base" hangingPunct="0">
              <a:spcBef>
                <a:spcPct val="0"/>
              </a:spcBef>
              <a:spcAft>
                <a:spcPct val="0"/>
              </a:spcAft>
              <a:defRPr sz="1600">
                <a:solidFill>
                  <a:schemeClr val="tx1"/>
                </a:solidFill>
                <a:latin typeface="Trebuchet MS" pitchFamily="34" charset="0"/>
              </a:defRPr>
            </a:lvl8pPr>
            <a:lvl9pPr marL="3886200" indent="-228600" defTabSz="1001713" eaLnBrk="0" fontAlgn="base" hangingPunct="0">
              <a:spcBef>
                <a:spcPct val="0"/>
              </a:spcBef>
              <a:spcAft>
                <a:spcPct val="0"/>
              </a:spcAft>
              <a:defRPr sz="1600">
                <a:solidFill>
                  <a:schemeClr val="tx1"/>
                </a:solidFill>
                <a:latin typeface="Trebuchet MS" pitchFamily="34" charset="0"/>
              </a:defRPr>
            </a:lvl9pPr>
          </a:lstStyle>
          <a:p>
            <a:pPr eaLnBrk="1" hangingPunct="1">
              <a:spcBef>
                <a:spcPct val="50000"/>
              </a:spcBef>
              <a:defRPr/>
            </a:pPr>
            <a:r>
              <a:rPr lang="de-DE" sz="1200" b="1" dirty="0">
                <a:solidFill>
                  <a:srgbClr val="646464"/>
                </a:solidFill>
                <a:latin typeface="Trebuchet MS (Überschriften)"/>
              </a:rPr>
              <a:t>Universität Bayreuth</a:t>
            </a:r>
          </a:p>
          <a:p>
            <a:pPr marL="0" marR="0" indent="0" algn="l" defTabSz="711617" rtl="0" eaLnBrk="1" fontAlgn="base" latinLnBrk="0" hangingPunct="1">
              <a:lnSpc>
                <a:spcPct val="100000"/>
              </a:lnSpc>
              <a:spcBef>
                <a:spcPct val="50000"/>
              </a:spcBef>
              <a:spcAft>
                <a:spcPct val="0"/>
              </a:spcAft>
              <a:buClrTx/>
              <a:buSzTx/>
              <a:buFontTx/>
              <a:buNone/>
              <a:tabLst/>
              <a:defRPr/>
            </a:pPr>
            <a:r>
              <a:rPr lang="de-DE" sz="1200" b="1" dirty="0">
                <a:solidFill>
                  <a:srgbClr val="646464"/>
                </a:solidFill>
                <a:latin typeface="Trebuchet MS (Überschriften)"/>
              </a:rPr>
              <a:t>Prof. Dr. Agnes Koschmider</a:t>
            </a:r>
          </a:p>
          <a:p>
            <a:pPr marL="0" marR="0" indent="0" algn="l" defTabSz="711617" rtl="0" eaLnBrk="1" fontAlgn="base" latinLnBrk="0" hangingPunct="1">
              <a:lnSpc>
                <a:spcPct val="100000"/>
              </a:lnSpc>
              <a:spcBef>
                <a:spcPct val="50000"/>
              </a:spcBef>
              <a:spcAft>
                <a:spcPct val="0"/>
              </a:spcAft>
              <a:buClrTx/>
              <a:buSzTx/>
              <a:buFontTx/>
              <a:buNone/>
              <a:tabLst/>
              <a:defRPr/>
            </a:pPr>
            <a:r>
              <a:rPr lang="de-DE" sz="1200" dirty="0">
                <a:solidFill>
                  <a:srgbClr val="646464"/>
                </a:solidFill>
                <a:latin typeface="Trebuchet MS (Überschriften)"/>
              </a:rPr>
              <a:t>Lehrstuhl für Wirtschaftsinformatik und Process Analytics </a:t>
            </a:r>
          </a:p>
          <a:p>
            <a:pPr marL="0" marR="0" indent="0" algn="l" defTabSz="711617" rtl="0" eaLnBrk="1" fontAlgn="base" latinLnBrk="0" hangingPunct="1">
              <a:lnSpc>
                <a:spcPct val="100000"/>
              </a:lnSpc>
              <a:spcBef>
                <a:spcPct val="50000"/>
              </a:spcBef>
              <a:spcAft>
                <a:spcPct val="0"/>
              </a:spcAft>
              <a:buClrTx/>
              <a:buSzTx/>
              <a:buFontTx/>
              <a:buNone/>
              <a:tabLst/>
              <a:defRPr/>
            </a:pPr>
            <a:r>
              <a:rPr lang="de-DE" sz="1200" dirty="0">
                <a:solidFill>
                  <a:srgbClr val="646464"/>
                </a:solidFill>
                <a:latin typeface="Trebuchet MS (Überschriften)"/>
              </a:rPr>
              <a:t>Kernkompetenzzentrum</a:t>
            </a:r>
            <a:br>
              <a:rPr lang="de-DE" sz="1200" dirty="0">
                <a:solidFill>
                  <a:srgbClr val="646464"/>
                </a:solidFill>
                <a:latin typeface="Trebuchet MS (Überschriften)"/>
              </a:rPr>
            </a:br>
            <a:r>
              <a:rPr lang="de-DE" sz="1200" dirty="0">
                <a:solidFill>
                  <a:srgbClr val="646464"/>
                </a:solidFill>
                <a:latin typeface="Trebuchet MS (Überschriften)"/>
              </a:rPr>
              <a:t>Finanz- &amp; Informationsmanagement</a:t>
            </a:r>
          </a:p>
          <a:p>
            <a:pPr eaLnBrk="1" hangingPunct="1">
              <a:spcBef>
                <a:spcPct val="50000"/>
              </a:spcBef>
              <a:defRPr/>
            </a:pPr>
            <a:r>
              <a:rPr lang="de-DE" sz="1200" dirty="0">
                <a:solidFill>
                  <a:srgbClr val="646464"/>
                </a:solidFill>
                <a:latin typeface="Trebuchet MS (Überschriften)"/>
              </a:rPr>
              <a:t>Projektgruppe Wirtschaftsinformatik </a:t>
            </a:r>
            <a:br>
              <a:rPr lang="de-DE" sz="1200" dirty="0">
                <a:solidFill>
                  <a:srgbClr val="646464"/>
                </a:solidFill>
                <a:latin typeface="Trebuchet MS (Überschriften)"/>
              </a:rPr>
            </a:br>
            <a:r>
              <a:rPr lang="de-DE" sz="1200" dirty="0">
                <a:solidFill>
                  <a:srgbClr val="646464"/>
                </a:solidFill>
                <a:latin typeface="Trebuchet MS (Überschriften)"/>
              </a:rPr>
              <a:t>des Fraunhofer FIT</a:t>
            </a:r>
          </a:p>
          <a:p>
            <a:pPr eaLnBrk="1" hangingPunct="1">
              <a:spcBef>
                <a:spcPct val="50000"/>
              </a:spcBef>
              <a:defRPr/>
            </a:pPr>
            <a:endParaRPr lang="de-DE" sz="1200" b="1" dirty="0">
              <a:solidFill>
                <a:srgbClr val="646464"/>
              </a:solidFill>
              <a:latin typeface="Trebuchet MS (Überschriften)"/>
            </a:endParaRPr>
          </a:p>
          <a:p>
            <a:pPr eaLnBrk="1" hangingPunct="1">
              <a:spcBef>
                <a:spcPct val="50000"/>
              </a:spcBef>
              <a:defRPr/>
            </a:pPr>
            <a:endParaRPr lang="de-DE" sz="1200" b="1" dirty="0">
              <a:solidFill>
                <a:srgbClr val="646464"/>
              </a:solidFill>
              <a:latin typeface="Trebuchet MS (Überschriften)"/>
            </a:endParaRPr>
          </a:p>
          <a:p>
            <a:pPr eaLnBrk="1" hangingPunct="1">
              <a:spcBef>
                <a:spcPct val="50000"/>
              </a:spcBef>
              <a:defRPr/>
            </a:pPr>
            <a:r>
              <a:rPr lang="de-DE" sz="1200" b="1" dirty="0">
                <a:solidFill>
                  <a:srgbClr val="646464"/>
                </a:solidFill>
                <a:latin typeface="Trebuchet MS (Überschriften)"/>
              </a:rPr>
              <a:t>www.fim-rc.de</a:t>
            </a:r>
          </a:p>
          <a:p>
            <a:pPr eaLnBrk="1" hangingPunct="1">
              <a:spcBef>
                <a:spcPct val="50000"/>
              </a:spcBef>
              <a:defRPr/>
            </a:pPr>
            <a:r>
              <a:rPr lang="de-DE" sz="1200" b="1" dirty="0">
                <a:solidFill>
                  <a:srgbClr val="646464"/>
                </a:solidFill>
                <a:latin typeface="Trebuchet MS (Überschriften)"/>
              </a:rPr>
              <a:t>www.wirtschaftsinformatik.fraunhofer.de</a:t>
            </a:r>
          </a:p>
        </p:txBody>
      </p:sp>
      <p:sp>
        <p:nvSpPr>
          <p:cNvPr id="14" name="Rectangle 27">
            <a:extLst>
              <a:ext uri="{FF2B5EF4-FFF2-40B4-BE49-F238E27FC236}">
                <a16:creationId xmlns:a16="http://schemas.microsoft.com/office/drawing/2014/main" id="{466C1AAE-0939-4182-848D-47852800B5C5}"/>
              </a:ext>
            </a:extLst>
          </p:cNvPr>
          <p:cNvSpPr>
            <a:spLocks noGrp="1" noChangeArrowheads="1"/>
          </p:cNvSpPr>
          <p:nvPr>
            <p:ph type="ctrTitle"/>
          </p:nvPr>
        </p:nvSpPr>
        <p:spPr>
          <a:xfrm>
            <a:off x="304800" y="2229636"/>
            <a:ext cx="5039078" cy="1615827"/>
          </a:xfrm>
          <a:prstGeom prst="rect">
            <a:avLst/>
          </a:prstGeom>
        </p:spPr>
        <p:txBody>
          <a:bodyPr lIns="0"/>
          <a:lstStyle>
            <a:lvl1pPr>
              <a:defRPr sz="3500" baseline="0">
                <a:solidFill>
                  <a:srgbClr val="03895E"/>
                </a:solidFill>
              </a:defRPr>
            </a:lvl1pPr>
          </a:lstStyle>
          <a:p>
            <a:r>
              <a:rPr lang="de-DE" dirty="0"/>
              <a:t>Titelmasterformat durch Klicken bearbeiten</a:t>
            </a:r>
          </a:p>
        </p:txBody>
      </p:sp>
      <p:sp>
        <p:nvSpPr>
          <p:cNvPr id="15" name="Rectangle 28">
            <a:extLst>
              <a:ext uri="{FF2B5EF4-FFF2-40B4-BE49-F238E27FC236}">
                <a16:creationId xmlns:a16="http://schemas.microsoft.com/office/drawing/2014/main" id="{5FBD4315-929E-4C23-8B24-D8BC0F60FC1B}"/>
              </a:ext>
            </a:extLst>
          </p:cNvPr>
          <p:cNvSpPr>
            <a:spLocks noGrp="1" noChangeArrowheads="1"/>
          </p:cNvSpPr>
          <p:nvPr>
            <p:ph type="subTitle" idx="1"/>
          </p:nvPr>
        </p:nvSpPr>
        <p:spPr>
          <a:xfrm>
            <a:off x="304800" y="4477354"/>
            <a:ext cx="5057423" cy="615553"/>
          </a:xfrm>
          <a:prstGeom prst="rect">
            <a:avLst/>
          </a:prstGeom>
        </p:spPr>
        <p:txBody>
          <a:bodyPr lIns="0"/>
          <a:lstStyle>
            <a:lvl1pPr marL="0" indent="0">
              <a:buFontTx/>
              <a:buNone/>
              <a:defRPr sz="2000">
                <a:solidFill>
                  <a:schemeClr val="tx1"/>
                </a:solidFill>
                <a:latin typeface="Trebuchet MS (Überschriften)"/>
              </a:defRPr>
            </a:lvl1pPr>
          </a:lstStyle>
          <a:p>
            <a:r>
              <a:rPr lang="de-DE" dirty="0"/>
              <a:t>Formatvorlage des Untertitelmasters durch Klicken bearbeiten</a:t>
            </a:r>
          </a:p>
        </p:txBody>
      </p:sp>
      <p:sp>
        <p:nvSpPr>
          <p:cNvPr id="11" name="Holder 4">
            <a:extLst>
              <a:ext uri="{FF2B5EF4-FFF2-40B4-BE49-F238E27FC236}">
                <a16:creationId xmlns:a16="http://schemas.microsoft.com/office/drawing/2014/main" id="{EB119114-F0CC-4BE3-8D9E-FC4C16B66630}"/>
              </a:ext>
            </a:extLst>
          </p:cNvPr>
          <p:cNvSpPr>
            <a:spLocks noGrp="1"/>
          </p:cNvSpPr>
          <p:nvPr>
            <p:ph type="ftr" sz="quarter" idx="5"/>
          </p:nvPr>
        </p:nvSpPr>
        <p:spPr>
          <a:xfrm>
            <a:off x="10144212" y="6593532"/>
            <a:ext cx="1855372" cy="176972"/>
          </a:xfrm>
        </p:spPr>
        <p:txBody>
          <a:bodyPr lIns="0" tIns="0" rIns="0" bIns="0"/>
          <a:lstStyle>
            <a:lvl1pPr>
              <a:defRPr sz="1150" b="0" i="0">
                <a:solidFill>
                  <a:schemeClr val="tx1"/>
                </a:solidFill>
                <a:latin typeface="Trebuchet MS"/>
                <a:cs typeface="Trebuchet MS"/>
              </a:defRPr>
            </a:lvl1pPr>
          </a:lstStyle>
          <a:p>
            <a:pPr marL="12700">
              <a:spcBef>
                <a:spcPts val="20"/>
              </a:spcBef>
            </a:pPr>
            <a:r>
              <a:rPr lang="de-DE" spc="-10"/>
              <a:t>© Universität</a:t>
            </a:r>
            <a:r>
              <a:rPr lang="de-DE" spc="-65"/>
              <a:t> </a:t>
            </a:r>
            <a:r>
              <a:rPr lang="de-DE" spc="-10"/>
              <a:t>Bayreuth</a:t>
            </a:r>
            <a:endParaRPr lang="de-DE" spc="-1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folie beliebige*r Vortragende*r">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72AA9AF9-C1E4-45D7-81EE-22A40C9977F1}"/>
              </a:ext>
            </a:extLst>
          </p:cNvPr>
          <p:cNvSpPr/>
          <p:nvPr userDrawn="1"/>
        </p:nvSpPr>
        <p:spPr>
          <a:xfrm>
            <a:off x="0" y="68263"/>
            <a:ext cx="12192000" cy="6789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dirty="0"/>
          </a:p>
        </p:txBody>
      </p:sp>
      <p:sp>
        <p:nvSpPr>
          <p:cNvPr id="2" name="Titel 1">
            <a:extLst>
              <a:ext uri="{FF2B5EF4-FFF2-40B4-BE49-F238E27FC236}">
                <a16:creationId xmlns:a16="http://schemas.microsoft.com/office/drawing/2014/main" id="{CE8B9819-F136-4869-839D-BB089F223A86}"/>
              </a:ext>
            </a:extLst>
          </p:cNvPr>
          <p:cNvSpPr>
            <a:spLocks noGrp="1"/>
          </p:cNvSpPr>
          <p:nvPr>
            <p:ph type="title" hasCustomPrompt="1"/>
          </p:nvPr>
        </p:nvSpPr>
        <p:spPr>
          <a:xfrm>
            <a:off x="4548557" y="1397593"/>
            <a:ext cx="7092583" cy="776288"/>
          </a:xfrm>
        </p:spPr>
        <p:txBody>
          <a:bodyPr/>
          <a:lstStyle>
            <a:lvl1pPr>
              <a:defRPr sz="2520">
                <a:solidFill>
                  <a:schemeClr val="tx2"/>
                </a:solidFill>
              </a:defRPr>
            </a:lvl1pPr>
          </a:lstStyle>
          <a:p>
            <a:r>
              <a:rPr lang="de-DE"/>
              <a:t>Beliebige*r Vortragende*r</a:t>
            </a:r>
            <a:br>
              <a:rPr lang="de-DE"/>
            </a:br>
            <a:r>
              <a:rPr lang="de-DE"/>
              <a:t>Zweite Zeile Ipsum</a:t>
            </a:r>
            <a:endParaRPr lang="en-US"/>
          </a:p>
        </p:txBody>
      </p:sp>
      <p:sp>
        <p:nvSpPr>
          <p:cNvPr id="39" name="Textplatzhalter 38">
            <a:extLst>
              <a:ext uri="{FF2B5EF4-FFF2-40B4-BE49-F238E27FC236}">
                <a16:creationId xmlns:a16="http://schemas.microsoft.com/office/drawing/2014/main" id="{7CB5CBC7-4143-4DEA-8809-9B114E002A77}"/>
              </a:ext>
            </a:extLst>
          </p:cNvPr>
          <p:cNvSpPr>
            <a:spLocks noGrp="1"/>
          </p:cNvSpPr>
          <p:nvPr userDrawn="1">
            <p:ph type="body" sz="quarter" idx="14" hasCustomPrompt="1"/>
          </p:nvPr>
        </p:nvSpPr>
        <p:spPr>
          <a:xfrm>
            <a:off x="4548558" y="2385195"/>
            <a:ext cx="7092583" cy="443198"/>
          </a:xfrm>
        </p:spPr>
        <p:txBody>
          <a:bodyPr/>
          <a:lstStyle>
            <a:lvl1pPr marL="0" indent="0">
              <a:spcBef>
                <a:spcPts val="0"/>
              </a:spcBef>
              <a:buNone/>
              <a:defRPr sz="1440">
                <a:solidFill>
                  <a:srgbClr val="4B4B4B"/>
                </a:solidFill>
              </a:defRPr>
            </a:lvl1pPr>
            <a:lvl2pPr>
              <a:defRPr sz="1440"/>
            </a:lvl2pPr>
            <a:lvl3pPr>
              <a:defRPr sz="1260"/>
            </a:lvl3pPr>
            <a:lvl4pPr>
              <a:defRPr sz="1080"/>
            </a:lvl4pPr>
            <a:lvl5pPr>
              <a:defRPr sz="1080"/>
            </a:lvl5pPr>
          </a:lstStyle>
          <a:p>
            <a:pPr lvl="0"/>
            <a:r>
              <a:rPr lang="de-DE"/>
              <a:t>Untertitel </a:t>
            </a:r>
            <a:r>
              <a:rPr lang="de-DE" err="1"/>
              <a:t>Lorem</a:t>
            </a:r>
            <a:br>
              <a:rPr lang="de-DE"/>
            </a:br>
            <a:r>
              <a:rPr lang="de-DE"/>
              <a:t>Zweite Zeile Ipsum</a:t>
            </a:r>
            <a:endParaRPr lang="en-US"/>
          </a:p>
        </p:txBody>
      </p:sp>
      <p:cxnSp>
        <p:nvCxnSpPr>
          <p:cNvPr id="136" name="Gerader Verbinder 135">
            <a:extLst>
              <a:ext uri="{FF2B5EF4-FFF2-40B4-BE49-F238E27FC236}">
                <a16:creationId xmlns:a16="http://schemas.microsoft.com/office/drawing/2014/main" id="{19B33EA7-9CE8-493B-9082-0F747F82D6A2}"/>
              </a:ext>
            </a:extLst>
          </p:cNvPr>
          <p:cNvCxnSpPr>
            <a:cxnSpLocks/>
          </p:cNvCxnSpPr>
          <p:nvPr userDrawn="1"/>
        </p:nvCxnSpPr>
        <p:spPr>
          <a:xfrm>
            <a:off x="4548557" y="1238116"/>
            <a:ext cx="708659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34" name="Rechteck 133">
            <a:extLst>
              <a:ext uri="{FF2B5EF4-FFF2-40B4-BE49-F238E27FC236}">
                <a16:creationId xmlns:a16="http://schemas.microsoft.com/office/drawing/2014/main" id="{5160DD39-B6E4-4C35-9F28-B07F49DEFDF7}"/>
              </a:ext>
            </a:extLst>
          </p:cNvPr>
          <p:cNvSpPr/>
          <p:nvPr userDrawn="1"/>
        </p:nvSpPr>
        <p:spPr>
          <a:xfrm>
            <a:off x="0" y="1"/>
            <a:ext cx="12192000" cy="68262"/>
          </a:xfrm>
          <a:prstGeom prst="rect">
            <a:avLst/>
          </a:prstGeom>
          <a:solidFill>
            <a:srgbClr val="00A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cxnSp>
        <p:nvCxnSpPr>
          <p:cNvPr id="138" name="Gerader Verbinder 137">
            <a:extLst>
              <a:ext uri="{FF2B5EF4-FFF2-40B4-BE49-F238E27FC236}">
                <a16:creationId xmlns:a16="http://schemas.microsoft.com/office/drawing/2014/main" id="{0A45966A-13AC-43DE-93A7-08E0DE51F97A}"/>
              </a:ext>
            </a:extLst>
          </p:cNvPr>
          <p:cNvCxnSpPr>
            <a:cxnSpLocks/>
          </p:cNvCxnSpPr>
          <p:nvPr userDrawn="1"/>
        </p:nvCxnSpPr>
        <p:spPr>
          <a:xfrm>
            <a:off x="4548555" y="1238116"/>
            <a:ext cx="70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platzhalter 38">
            <a:extLst>
              <a:ext uri="{FF2B5EF4-FFF2-40B4-BE49-F238E27FC236}">
                <a16:creationId xmlns:a16="http://schemas.microsoft.com/office/drawing/2014/main" id="{86DF2652-0633-451E-ACFC-CBD7DD3682CB}"/>
              </a:ext>
            </a:extLst>
          </p:cNvPr>
          <p:cNvSpPr>
            <a:spLocks noGrp="1"/>
          </p:cNvSpPr>
          <p:nvPr>
            <p:ph type="body" sz="quarter" idx="15" hasCustomPrompt="1"/>
          </p:nvPr>
        </p:nvSpPr>
        <p:spPr>
          <a:xfrm>
            <a:off x="4548557" y="3045601"/>
            <a:ext cx="7092583" cy="498598"/>
          </a:xfrm>
        </p:spPr>
        <p:txBody>
          <a:bodyPr/>
          <a:lstStyle>
            <a:lvl1pPr marL="0" indent="0">
              <a:spcBef>
                <a:spcPts val="0"/>
              </a:spcBef>
              <a:buNone/>
              <a:defRPr sz="1080" b="1">
                <a:solidFill>
                  <a:srgbClr val="4B4B4B"/>
                </a:solidFill>
              </a:defRPr>
            </a:lvl1pPr>
            <a:lvl2pPr>
              <a:defRPr sz="1440"/>
            </a:lvl2pPr>
            <a:lvl3pPr>
              <a:defRPr sz="1260"/>
            </a:lvl3pPr>
            <a:lvl4pPr>
              <a:defRPr sz="1080"/>
            </a:lvl4pPr>
            <a:lvl5pPr>
              <a:defRPr sz="1080"/>
            </a:lvl5pPr>
          </a:lstStyle>
          <a:p>
            <a:pPr lvl="0"/>
            <a:r>
              <a:rPr lang="en-US" err="1"/>
              <a:t>Titel</a:t>
            </a:r>
            <a:r>
              <a:rPr lang="en-US"/>
              <a:t> und Name der/des </a:t>
            </a:r>
            <a:r>
              <a:rPr lang="en-US" err="1"/>
              <a:t>Vortragenden</a:t>
            </a:r>
            <a:endParaRPr lang="en-US"/>
          </a:p>
          <a:p>
            <a:pPr marL="0" marR="0" lvl="0" indent="0" algn="l" defTabSz="822960" rtl="0" eaLnBrk="1" fontAlgn="auto" latinLnBrk="0" hangingPunct="1">
              <a:lnSpc>
                <a:spcPct val="100000"/>
              </a:lnSpc>
              <a:spcBef>
                <a:spcPts val="0"/>
              </a:spcBef>
              <a:spcAft>
                <a:spcPts val="0"/>
              </a:spcAft>
              <a:buClrTx/>
              <a:buSzTx/>
              <a:buFontTx/>
              <a:buNone/>
              <a:tabLst/>
              <a:defRPr/>
            </a:pPr>
            <a:endParaRPr lang="en-US"/>
          </a:p>
          <a:p>
            <a:pPr lvl="0"/>
            <a:endParaRPr lang="en-US"/>
          </a:p>
        </p:txBody>
      </p:sp>
      <p:sp>
        <p:nvSpPr>
          <p:cNvPr id="3" name="Textfeld 2">
            <a:extLst>
              <a:ext uri="{FF2B5EF4-FFF2-40B4-BE49-F238E27FC236}">
                <a16:creationId xmlns:a16="http://schemas.microsoft.com/office/drawing/2014/main" id="{68A2D0A4-929C-4059-BBE7-4297BFE74BDA}"/>
              </a:ext>
            </a:extLst>
          </p:cNvPr>
          <p:cNvSpPr txBox="1"/>
          <p:nvPr userDrawn="1"/>
        </p:nvSpPr>
        <p:spPr>
          <a:xfrm>
            <a:off x="4548555" y="3413601"/>
            <a:ext cx="7106424" cy="1542626"/>
          </a:xfrm>
          <a:prstGeom prst="rect">
            <a:avLst/>
          </a:prstGeom>
        </p:spPr>
        <p:txBody>
          <a:bodyPr vert="horz" wrap="square" lIns="0" tIns="0" rIns="0" bIns="0" rtlCol="0">
            <a:no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lang="de-DE" sz="1080" b="0" kern="1200" dirty="0">
                <a:solidFill>
                  <a:srgbClr val="4B4B4B"/>
                </a:solidFill>
                <a:latin typeface="Trebuchet MS" pitchFamily="34" charset="0"/>
                <a:ea typeface="+mn-ea"/>
                <a:cs typeface="Arial" charset="0"/>
              </a:rPr>
              <a:t>Universität Bayreuth</a:t>
            </a:r>
          </a:p>
          <a:p>
            <a:pPr lvl="0"/>
            <a:r>
              <a:rPr lang="de-DE" sz="1080" b="0" dirty="0">
                <a:solidFill>
                  <a:srgbClr val="4B4B4B"/>
                </a:solidFill>
              </a:rPr>
              <a:t>Professur für Wirtschaftsinformatik und </a:t>
            </a:r>
            <a:r>
              <a:rPr lang="de-DE" sz="1080" b="0" dirty="0" err="1">
                <a:solidFill>
                  <a:srgbClr val="4B4B4B"/>
                </a:solidFill>
              </a:rPr>
              <a:t>Process</a:t>
            </a:r>
            <a:r>
              <a:rPr lang="de-DE" sz="1080" b="0" dirty="0">
                <a:solidFill>
                  <a:srgbClr val="4B4B4B"/>
                </a:solidFill>
              </a:rPr>
              <a:t> Analytics </a:t>
            </a:r>
          </a:p>
          <a:p>
            <a:pPr lvl="0"/>
            <a:endParaRPr lang="de-DE" sz="1080" b="0" dirty="0">
              <a:solidFill>
                <a:srgbClr val="4B4B4B"/>
              </a:solidFill>
            </a:endParaRPr>
          </a:p>
        </p:txBody>
      </p:sp>
      <p:sp>
        <p:nvSpPr>
          <p:cNvPr id="27" name="Textfeld 26">
            <a:extLst>
              <a:ext uri="{FF2B5EF4-FFF2-40B4-BE49-F238E27FC236}">
                <a16:creationId xmlns:a16="http://schemas.microsoft.com/office/drawing/2014/main" id="{EDB59ADC-D240-4941-9DD5-203A92C371F5}"/>
              </a:ext>
            </a:extLst>
          </p:cNvPr>
          <p:cNvSpPr txBox="1"/>
          <p:nvPr userDrawn="1"/>
        </p:nvSpPr>
        <p:spPr>
          <a:xfrm>
            <a:off x="4548555" y="5868027"/>
            <a:ext cx="3364380" cy="365668"/>
          </a:xfrm>
          <a:prstGeom prst="rect">
            <a:avLst/>
          </a:prstGeom>
        </p:spPr>
        <p:txBody>
          <a:bodyPr vert="horz" wrap="square" lIns="0" tIns="0" rIns="0" bIns="0" rtlCol="0" anchor="b">
            <a:noAutofit/>
          </a:bodyPr>
          <a:lstStyle/>
          <a:p>
            <a:pPr lvl="0"/>
            <a:r>
              <a:rPr lang="de-DE" sz="1100" kern="1200" dirty="0">
                <a:solidFill>
                  <a:schemeClr val="tx2"/>
                </a:solidFill>
                <a:latin typeface="Trebuchet MS" pitchFamily="34" charset="0"/>
                <a:ea typeface="+mn-ea"/>
                <a:cs typeface="Arial" charset="0"/>
                <a:hlinkClick r:id="rId2">
                  <a:extLst>
                    <a:ext uri="{A12FA001-AC4F-418D-AE19-62706E023703}">
                      <ahyp:hlinkClr xmlns:ahyp="http://schemas.microsoft.com/office/drawing/2018/hyperlinkcolor" val="tx"/>
                    </a:ext>
                  </a:extLst>
                </a:hlinkClick>
              </a:rPr>
              <a:t>www.pa.uni-bayreuth.de</a:t>
            </a:r>
            <a:endParaRPr lang="de-DE" sz="1100" kern="1200" dirty="0">
              <a:solidFill>
                <a:schemeClr val="tx2"/>
              </a:solidFill>
              <a:latin typeface="Trebuchet MS" pitchFamily="34" charset="0"/>
              <a:ea typeface="+mn-ea"/>
              <a:cs typeface="Arial" charset="0"/>
            </a:endParaRPr>
          </a:p>
          <a:p>
            <a:pPr lvl="0"/>
            <a:r>
              <a:rPr lang="de-DE" sz="1100" dirty="0">
                <a:solidFill>
                  <a:schemeClr val="tx2"/>
                </a:solidFill>
                <a:latin typeface="Trebuchet MS" panose="020B0603020202020204" pitchFamily="34" charset="0"/>
              </a:rPr>
              <a:t>https://www.wi.uni-bayreuth.de</a:t>
            </a:r>
          </a:p>
        </p:txBody>
      </p:sp>
      <p:sp>
        <p:nvSpPr>
          <p:cNvPr id="52" name="Bildplatzhalter 6">
            <a:extLst>
              <a:ext uri="{FF2B5EF4-FFF2-40B4-BE49-F238E27FC236}">
                <a16:creationId xmlns:a16="http://schemas.microsoft.com/office/drawing/2014/main" id="{35763F9D-4B65-48F0-807E-FAD09468A9A6}"/>
              </a:ext>
            </a:extLst>
          </p:cNvPr>
          <p:cNvSpPr>
            <a:spLocks noGrp="1"/>
          </p:cNvSpPr>
          <p:nvPr>
            <p:ph type="pic" sz="quarter" idx="13" hasCustomPrompt="1"/>
          </p:nvPr>
        </p:nvSpPr>
        <p:spPr>
          <a:xfrm>
            <a:off x="1" y="68263"/>
            <a:ext cx="4114800" cy="276999"/>
          </a:xfrm>
          <a:solidFill>
            <a:srgbClr val="B2DECF"/>
          </a:solidFill>
        </p:spPr>
        <p:txBody>
          <a:bodyPr/>
          <a:lstStyle>
            <a:lvl1pPr marL="0" indent="0">
              <a:buNone/>
              <a:defRPr/>
            </a:lvl1pPr>
          </a:lstStyle>
          <a:p>
            <a:r>
              <a:rPr lang="de-DE"/>
              <a:t> </a:t>
            </a:r>
            <a:endParaRPr lang="en-US"/>
          </a:p>
        </p:txBody>
      </p:sp>
      <p:pic>
        <p:nvPicPr>
          <p:cNvPr id="6" name="Grafik 5" descr="Ein Bild, das Text, Schrift, Screenshot, Grafiken enthält.&#10;&#10;Automatisch generierte Beschreibung">
            <a:extLst>
              <a:ext uri="{FF2B5EF4-FFF2-40B4-BE49-F238E27FC236}">
                <a16:creationId xmlns:a16="http://schemas.microsoft.com/office/drawing/2014/main" id="{2A77F8E3-6C03-68F3-15D7-89930D57C9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11233" y="273980"/>
            <a:ext cx="2152519" cy="666002"/>
          </a:xfrm>
          <a:prstGeom prst="rect">
            <a:avLst/>
          </a:prstGeom>
        </p:spPr>
      </p:pic>
    </p:spTree>
    <p:extLst>
      <p:ext uri="{BB962C8B-B14F-4D97-AF65-F5344CB8AC3E}">
        <p14:creationId xmlns:p14="http://schemas.microsoft.com/office/powerpoint/2010/main" val="2311311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ildfolie_ganzflächig_Alternative 02">
    <p:spTree>
      <p:nvGrpSpPr>
        <p:cNvPr id="1" name=""/>
        <p:cNvGrpSpPr/>
        <p:nvPr/>
      </p:nvGrpSpPr>
      <p:grpSpPr>
        <a:xfrm>
          <a:off x="0" y="0"/>
          <a:ext cx="0" cy="0"/>
          <a:chOff x="0" y="0"/>
          <a:chExt cx="0" cy="0"/>
        </a:xfrm>
      </p:grpSpPr>
      <p:sp>
        <p:nvSpPr>
          <p:cNvPr id="104" name="Bildplatzhalter 103">
            <a:extLst>
              <a:ext uri="{FF2B5EF4-FFF2-40B4-BE49-F238E27FC236}">
                <a16:creationId xmlns:a16="http://schemas.microsoft.com/office/drawing/2014/main" id="{41167E96-D4AB-44BD-BBF3-59586ABEF409}"/>
              </a:ext>
            </a:extLst>
          </p:cNvPr>
          <p:cNvSpPr>
            <a:spLocks noGrp="1"/>
          </p:cNvSpPr>
          <p:nvPr>
            <p:ph type="pic" sz="quarter" idx="13" hasCustomPrompt="1"/>
          </p:nvPr>
        </p:nvSpPr>
        <p:spPr>
          <a:xfrm>
            <a:off x="28" y="1233491"/>
            <a:ext cx="12191978" cy="5624515"/>
          </a:xfrm>
          <a:custGeom>
            <a:avLst/>
            <a:gdLst>
              <a:gd name="connsiteX0" fmla="*/ 0 w 9905983"/>
              <a:gd name="connsiteY0" fmla="*/ 0 h 6857989"/>
              <a:gd name="connsiteX1" fmla="*/ 9905983 w 9905983"/>
              <a:gd name="connsiteY1" fmla="*/ 0 h 6857989"/>
              <a:gd name="connsiteX2" fmla="*/ 9905983 w 9905983"/>
              <a:gd name="connsiteY2" fmla="*/ 6857989 h 6857989"/>
              <a:gd name="connsiteX3" fmla="*/ 0 w 9905983"/>
              <a:gd name="connsiteY3" fmla="*/ 6857989 h 6857989"/>
            </a:gdLst>
            <a:ahLst/>
            <a:cxnLst>
              <a:cxn ang="0">
                <a:pos x="connsiteX0" y="connsiteY0"/>
              </a:cxn>
              <a:cxn ang="0">
                <a:pos x="connsiteX1" y="connsiteY1"/>
              </a:cxn>
              <a:cxn ang="0">
                <a:pos x="connsiteX2" y="connsiteY2"/>
              </a:cxn>
              <a:cxn ang="0">
                <a:pos x="connsiteX3" y="connsiteY3"/>
              </a:cxn>
            </a:cxnLst>
            <a:rect l="l" t="t" r="r" b="b"/>
            <a:pathLst>
              <a:path w="9905983" h="6857989">
                <a:moveTo>
                  <a:pt x="0" y="0"/>
                </a:moveTo>
                <a:lnTo>
                  <a:pt x="9905983" y="0"/>
                </a:lnTo>
                <a:lnTo>
                  <a:pt x="9905983" y="6857989"/>
                </a:lnTo>
                <a:lnTo>
                  <a:pt x="0" y="6857989"/>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p:spPr>
        <p:txBody>
          <a:bodyPr wrap="square">
            <a:noAutofit/>
          </a:bodyPr>
          <a:lstStyle>
            <a:lvl1pPr marL="0" indent="0">
              <a:buNone/>
              <a:defRPr/>
            </a:lvl1pPr>
          </a:lstStyle>
          <a:p>
            <a:r>
              <a:rPr lang="de-DE"/>
              <a:t> </a:t>
            </a:r>
            <a:endParaRPr lang="en-US"/>
          </a:p>
        </p:txBody>
      </p:sp>
      <p:sp>
        <p:nvSpPr>
          <p:cNvPr id="105" name="Textplatzhalter 14">
            <a:extLst>
              <a:ext uri="{FF2B5EF4-FFF2-40B4-BE49-F238E27FC236}">
                <a16:creationId xmlns:a16="http://schemas.microsoft.com/office/drawing/2014/main" id="{D36D93C0-DCCD-41F5-9030-B5A2BD03FBF2}"/>
              </a:ext>
            </a:extLst>
          </p:cNvPr>
          <p:cNvSpPr>
            <a:spLocks noGrp="1"/>
          </p:cNvSpPr>
          <p:nvPr>
            <p:ph type="body" sz="quarter" idx="14" hasCustomPrompt="1"/>
          </p:nvPr>
        </p:nvSpPr>
        <p:spPr>
          <a:xfrm>
            <a:off x="6096000" y="1677821"/>
            <a:ext cx="6096000" cy="495108"/>
          </a:xfrm>
          <a:solidFill>
            <a:schemeClr val="bg1"/>
          </a:solidFill>
          <a:effectLst>
            <a:outerShdw blurRad="63500" algn="ctr" rotWithShape="0">
              <a:prstClr val="black">
                <a:alpha val="40000"/>
              </a:prstClr>
            </a:outerShdw>
          </a:effectLst>
        </p:spPr>
        <p:txBody>
          <a:bodyPr lIns="468000" tIns="108000" rIns="432000" bIns="108000" anchor="ctr"/>
          <a:lstStyle>
            <a:lvl1pPr marL="0" indent="0" algn="l">
              <a:buNone/>
              <a:defRPr/>
            </a:lvl1pPr>
          </a:lstStyle>
          <a:p>
            <a:pPr lvl="0"/>
            <a:r>
              <a:rPr lang="de-DE"/>
              <a:t>Lorem Ipsum</a:t>
            </a:r>
            <a:endParaRPr lang="en-US"/>
          </a:p>
        </p:txBody>
      </p:sp>
      <p:sp>
        <p:nvSpPr>
          <p:cNvPr id="106" name="Textplatzhalter 14">
            <a:extLst>
              <a:ext uri="{FF2B5EF4-FFF2-40B4-BE49-F238E27FC236}">
                <a16:creationId xmlns:a16="http://schemas.microsoft.com/office/drawing/2014/main" id="{E7330922-7F51-4C91-8DC7-07C149FD3E62}"/>
              </a:ext>
            </a:extLst>
          </p:cNvPr>
          <p:cNvSpPr>
            <a:spLocks noGrp="1"/>
          </p:cNvSpPr>
          <p:nvPr>
            <p:ph type="body" sz="quarter" idx="16" hasCustomPrompt="1"/>
          </p:nvPr>
        </p:nvSpPr>
        <p:spPr>
          <a:xfrm>
            <a:off x="6096001" y="1677821"/>
            <a:ext cx="232507" cy="495108"/>
          </a:xfrm>
          <a:prstGeom prst="homePlate">
            <a:avLst>
              <a:gd name="adj" fmla="val 100000"/>
            </a:avLst>
          </a:prstGeom>
          <a:solidFill>
            <a:schemeClr val="tx2"/>
          </a:solidFill>
          <a:effectLst/>
        </p:spPr>
        <p:txBody>
          <a:bodyPr lIns="972000" tIns="108000" rIns="180000" bIns="108000" anchor="ctr"/>
          <a:lstStyle>
            <a:lvl1pPr marL="0" indent="0">
              <a:buNone/>
              <a:defRPr/>
            </a:lvl1pPr>
          </a:lstStyle>
          <a:p>
            <a:pPr lvl="0"/>
            <a:r>
              <a:rPr lang="de-DE"/>
              <a:t> </a:t>
            </a:r>
            <a:endParaRPr lang="en-US"/>
          </a:p>
        </p:txBody>
      </p:sp>
    </p:spTree>
    <p:extLst>
      <p:ext uri="{BB962C8B-B14F-4D97-AF65-F5344CB8AC3E}">
        <p14:creationId xmlns:p14="http://schemas.microsoft.com/office/powerpoint/2010/main" val="860565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194823"/>
            <a:ext cx="12192000" cy="1905"/>
          </a:xfrm>
          <a:custGeom>
            <a:avLst/>
            <a:gdLst/>
            <a:ahLst/>
            <a:cxnLst/>
            <a:rect l="l" t="t" r="r" b="b"/>
            <a:pathLst>
              <a:path w="9906000" h="1905">
                <a:moveTo>
                  <a:pt x="9906000" y="1524"/>
                </a:moveTo>
                <a:lnTo>
                  <a:pt x="0" y="0"/>
                </a:lnTo>
              </a:path>
            </a:pathLst>
          </a:custGeom>
          <a:ln w="9144">
            <a:solidFill>
              <a:srgbClr val="000000"/>
            </a:solidFill>
          </a:ln>
        </p:spPr>
        <p:txBody>
          <a:bodyPr wrap="square" lIns="0" tIns="0" rIns="0" bIns="0" rtlCol="0"/>
          <a:lstStyle/>
          <a:p>
            <a:endParaRPr sz="1800"/>
          </a:p>
        </p:txBody>
      </p:sp>
      <p:sp>
        <p:nvSpPr>
          <p:cNvPr id="2" name="Holder 2"/>
          <p:cNvSpPr>
            <a:spLocks noGrp="1"/>
          </p:cNvSpPr>
          <p:nvPr>
            <p:ph type="title"/>
          </p:nvPr>
        </p:nvSpPr>
        <p:spPr>
          <a:xfrm>
            <a:off x="191445" y="397840"/>
            <a:ext cx="11809108" cy="369332"/>
          </a:xfrm>
          <a:prstGeom prst="rect">
            <a:avLst/>
          </a:prstGeom>
        </p:spPr>
        <p:txBody>
          <a:bodyPr wrap="square" lIns="0" tIns="0" rIns="0" bIns="0">
            <a:spAutoFit/>
          </a:bodyPr>
          <a:lstStyle>
            <a:lvl1pPr>
              <a:defRPr sz="2400" b="1" i="0">
                <a:solidFill>
                  <a:srgbClr val="03895E"/>
                </a:solidFill>
                <a:latin typeface="Trebuchet MS"/>
                <a:cs typeface="Trebuchet MS"/>
              </a:defRPr>
            </a:lvl1pPr>
          </a:lstStyle>
          <a:p>
            <a:endParaRPr/>
          </a:p>
        </p:txBody>
      </p:sp>
      <p:sp>
        <p:nvSpPr>
          <p:cNvPr id="3" name="Holder 3"/>
          <p:cNvSpPr>
            <a:spLocks noGrp="1"/>
          </p:cNvSpPr>
          <p:nvPr>
            <p:ph type="body" idx="1"/>
          </p:nvPr>
        </p:nvSpPr>
        <p:spPr>
          <a:xfrm>
            <a:off x="287860" y="1274313"/>
            <a:ext cx="11616287" cy="276999"/>
          </a:xfrm>
          <a:prstGeom prst="rect">
            <a:avLst/>
          </a:prstGeom>
        </p:spPr>
        <p:txBody>
          <a:bodyPr wrap="square" lIns="0" tIns="0" rIns="0" bIns="0">
            <a:spAutoFit/>
          </a:bodyPr>
          <a:lstStyle>
            <a:lvl1pPr>
              <a:defRPr b="0" i="0">
                <a:solidFill>
                  <a:schemeClr val="tx1"/>
                </a:solidFill>
              </a:defRPr>
            </a:lvl1pPr>
          </a:lstStyle>
          <a:p>
            <a:endParaRPr/>
          </a:p>
        </p:txBody>
      </p:sp>
      <p:sp>
        <p:nvSpPr>
          <p:cNvPr id="6" name="Holder 6"/>
          <p:cNvSpPr>
            <a:spLocks noGrp="1"/>
          </p:cNvSpPr>
          <p:nvPr>
            <p:ph type="sldNum" sz="quarter" idx="7"/>
          </p:nvPr>
        </p:nvSpPr>
        <p:spPr>
          <a:xfrm>
            <a:off x="160185" y="6593532"/>
            <a:ext cx="5935817" cy="176972"/>
          </a:xfrm>
          <a:prstGeom prst="rect">
            <a:avLst/>
          </a:prstGeom>
        </p:spPr>
        <p:txBody>
          <a:bodyPr wrap="square" lIns="0" tIns="0" rIns="0" bIns="0">
            <a:spAutoFit/>
          </a:bodyPr>
          <a:lstStyle>
            <a:lvl1pPr>
              <a:defRPr sz="1150" b="0" i="0">
                <a:solidFill>
                  <a:schemeClr val="tx1"/>
                </a:solidFill>
                <a:latin typeface="Trebuchet MS"/>
                <a:cs typeface="Trebuchet MS"/>
              </a:defRPr>
            </a:lvl1pPr>
          </a:lstStyle>
          <a:p>
            <a:pPr marL="38101">
              <a:spcBef>
                <a:spcPts val="20"/>
              </a:spcBef>
            </a:pPr>
            <a:fld id="{81D60167-4931-47E6-BA6A-407CBD079E47}" type="slidenum">
              <a:rPr lang="de-DE" spc="-10" smtClean="0"/>
              <a:pPr marL="38101">
                <a:spcBef>
                  <a:spcPts val="20"/>
                </a:spcBef>
              </a:pPr>
              <a:t>‹Nr.›</a:t>
            </a:fld>
            <a:r>
              <a:rPr lang="de-DE" spc="-10" dirty="0"/>
              <a:t> • </a:t>
            </a:r>
            <a:r>
              <a:rPr lang="de-DE" spc="-5" dirty="0"/>
              <a:t>Prof. </a:t>
            </a:r>
            <a:r>
              <a:rPr lang="de-DE" spc="-10" dirty="0"/>
              <a:t>Dr. Agnes Koschmider• Generative KI</a:t>
            </a:r>
          </a:p>
        </p:txBody>
      </p:sp>
      <p:sp>
        <p:nvSpPr>
          <p:cNvPr id="7" name="Holder 4">
            <a:extLst>
              <a:ext uri="{FF2B5EF4-FFF2-40B4-BE49-F238E27FC236}">
                <a16:creationId xmlns:a16="http://schemas.microsoft.com/office/drawing/2014/main" id="{A3F9874E-E514-4237-9274-088D1521FBE5}"/>
              </a:ext>
            </a:extLst>
          </p:cNvPr>
          <p:cNvSpPr>
            <a:spLocks noGrp="1"/>
          </p:cNvSpPr>
          <p:nvPr>
            <p:ph type="ftr" sz="quarter" idx="3"/>
          </p:nvPr>
        </p:nvSpPr>
        <p:spPr>
          <a:xfrm>
            <a:off x="10144212" y="6593532"/>
            <a:ext cx="1855372" cy="176972"/>
          </a:xfrm>
          <a:prstGeom prst="rect">
            <a:avLst/>
          </a:prstGeom>
        </p:spPr>
        <p:txBody>
          <a:bodyPr lIns="0" tIns="0" rIns="0" bIns="0"/>
          <a:lstStyle>
            <a:lvl1pPr>
              <a:defRPr sz="1150" b="0" i="0">
                <a:solidFill>
                  <a:schemeClr val="tx1"/>
                </a:solidFill>
                <a:latin typeface="Trebuchet MS"/>
                <a:cs typeface="Trebuchet MS"/>
              </a:defRPr>
            </a:lvl1pPr>
          </a:lstStyle>
          <a:p>
            <a:pPr marL="12700">
              <a:spcBef>
                <a:spcPts val="20"/>
              </a:spcBef>
            </a:pPr>
            <a:r>
              <a:rPr lang="de-DE" spc="-10"/>
              <a:t>© Universität</a:t>
            </a:r>
            <a:r>
              <a:rPr lang="de-DE" spc="-65"/>
              <a:t> </a:t>
            </a:r>
            <a:r>
              <a:rPr lang="de-DE" spc="-10"/>
              <a:t>Bayreuth</a:t>
            </a:r>
            <a:endParaRPr lang="de-DE"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7" r:id="rId5"/>
    <p:sldLayoutId id="2147483665" r:id="rId6"/>
    <p:sldLayoutId id="2147483666" r:id="rId7"/>
    <p:sldLayoutId id="2147483668" r:id="rId8"/>
  </p:sldLayoutIdLst>
  <p:hf hdr="0" dt="0"/>
  <p:txStyles>
    <p:titleStyle>
      <a:lvl1pPr>
        <a:defRPr>
          <a:latin typeface="+mj-lt"/>
          <a:ea typeface="+mj-ea"/>
          <a:cs typeface="+mj-cs"/>
        </a:defRPr>
      </a:lvl1pPr>
    </p:titleStyle>
    <p:bodyStyle>
      <a:lvl1pPr marL="0">
        <a:defRPr>
          <a:latin typeface="+mn-lt"/>
          <a:ea typeface="+mn-ea"/>
          <a:cs typeface="+mn-cs"/>
        </a:defRPr>
      </a:lvl1pPr>
      <a:lvl2pPr marL="457212">
        <a:defRPr>
          <a:latin typeface="+mn-lt"/>
          <a:ea typeface="+mn-ea"/>
          <a:cs typeface="+mn-cs"/>
        </a:defRPr>
      </a:lvl2pPr>
      <a:lvl3pPr marL="914423">
        <a:defRPr>
          <a:latin typeface="+mn-lt"/>
          <a:ea typeface="+mn-ea"/>
          <a:cs typeface="+mn-cs"/>
        </a:defRPr>
      </a:lvl3pPr>
      <a:lvl4pPr marL="1371634">
        <a:defRPr>
          <a:latin typeface="+mn-lt"/>
          <a:ea typeface="+mn-ea"/>
          <a:cs typeface="+mn-cs"/>
        </a:defRPr>
      </a:lvl4pPr>
      <a:lvl5pPr marL="1828846">
        <a:defRPr>
          <a:latin typeface="+mn-lt"/>
          <a:ea typeface="+mn-ea"/>
          <a:cs typeface="+mn-cs"/>
        </a:defRPr>
      </a:lvl5pPr>
      <a:lvl6pPr marL="2286057">
        <a:defRPr>
          <a:latin typeface="+mn-lt"/>
          <a:ea typeface="+mn-ea"/>
          <a:cs typeface="+mn-cs"/>
        </a:defRPr>
      </a:lvl6pPr>
      <a:lvl7pPr marL="2743269">
        <a:defRPr>
          <a:latin typeface="+mn-lt"/>
          <a:ea typeface="+mn-ea"/>
          <a:cs typeface="+mn-cs"/>
        </a:defRPr>
      </a:lvl7pPr>
      <a:lvl8pPr marL="3200480">
        <a:defRPr>
          <a:latin typeface="+mn-lt"/>
          <a:ea typeface="+mn-ea"/>
          <a:cs typeface="+mn-cs"/>
        </a:defRPr>
      </a:lvl8pPr>
      <a:lvl9pPr marL="3657691">
        <a:defRPr>
          <a:latin typeface="+mn-lt"/>
          <a:ea typeface="+mn-ea"/>
          <a:cs typeface="+mn-cs"/>
        </a:defRPr>
      </a:lvl9pPr>
    </p:bodyStyle>
    <p:otherStyle>
      <a:lvl1pPr marL="0">
        <a:defRPr>
          <a:latin typeface="+mn-lt"/>
          <a:ea typeface="+mn-ea"/>
          <a:cs typeface="+mn-cs"/>
        </a:defRPr>
      </a:lvl1pPr>
      <a:lvl2pPr marL="457212">
        <a:defRPr>
          <a:latin typeface="+mn-lt"/>
          <a:ea typeface="+mn-ea"/>
          <a:cs typeface="+mn-cs"/>
        </a:defRPr>
      </a:lvl2pPr>
      <a:lvl3pPr marL="914423">
        <a:defRPr>
          <a:latin typeface="+mn-lt"/>
          <a:ea typeface="+mn-ea"/>
          <a:cs typeface="+mn-cs"/>
        </a:defRPr>
      </a:lvl3pPr>
      <a:lvl4pPr marL="1371634">
        <a:defRPr>
          <a:latin typeface="+mn-lt"/>
          <a:ea typeface="+mn-ea"/>
          <a:cs typeface="+mn-cs"/>
        </a:defRPr>
      </a:lvl4pPr>
      <a:lvl5pPr marL="1828846">
        <a:defRPr>
          <a:latin typeface="+mn-lt"/>
          <a:ea typeface="+mn-ea"/>
          <a:cs typeface="+mn-cs"/>
        </a:defRPr>
      </a:lvl5pPr>
      <a:lvl6pPr marL="2286057">
        <a:defRPr>
          <a:latin typeface="+mn-lt"/>
          <a:ea typeface="+mn-ea"/>
          <a:cs typeface="+mn-cs"/>
        </a:defRPr>
      </a:lvl6pPr>
      <a:lvl7pPr marL="2743269">
        <a:defRPr>
          <a:latin typeface="+mn-lt"/>
          <a:ea typeface="+mn-ea"/>
          <a:cs typeface="+mn-cs"/>
        </a:defRPr>
      </a:lvl7pPr>
      <a:lvl8pPr marL="3200480">
        <a:defRPr>
          <a:latin typeface="+mn-lt"/>
          <a:ea typeface="+mn-ea"/>
          <a:cs typeface="+mn-cs"/>
        </a:defRPr>
      </a:lvl8pPr>
      <a:lvl9pPr marL="365769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wwf.de/earth-overshoot-day"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hyperlink" Target="https://www.appliedai.de/ki-wisse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hyperlink" Target="https://www.bwl.uni-bayreuth.de/de/bachelor_bwl/downloads/index.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ideo" Target="https://www.youtube.com/embed/Eyy-ki3z4TA?feature=oembed" TargetMode="External"/><Relationship Id="rId4" Type="http://schemas.openxmlformats.org/officeDocument/2006/relationships/image" Target="../media/image62.jpeg"/></Relationships>
</file>

<file path=ppt/slides/_rels/slide3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jp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0.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sv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B9F86D-6D60-E00F-276D-D5A905B6A3A4}"/>
              </a:ext>
            </a:extLst>
          </p:cNvPr>
          <p:cNvSpPr>
            <a:spLocks noGrp="1"/>
          </p:cNvSpPr>
          <p:nvPr>
            <p:ph type="title"/>
          </p:nvPr>
        </p:nvSpPr>
        <p:spPr>
          <a:xfrm>
            <a:off x="4548557" y="1397593"/>
            <a:ext cx="7092583" cy="387798"/>
          </a:xfrm>
        </p:spPr>
        <p:txBody>
          <a:bodyPr/>
          <a:lstStyle/>
          <a:p>
            <a:r>
              <a:rPr lang="de-DE" dirty="0">
                <a:solidFill>
                  <a:srgbClr val="00A070"/>
                </a:solidFill>
              </a:rPr>
              <a:t>Generative KI</a:t>
            </a:r>
          </a:p>
        </p:txBody>
      </p:sp>
      <p:sp>
        <p:nvSpPr>
          <p:cNvPr id="3" name="Textplatzhalter 2">
            <a:extLst>
              <a:ext uri="{FF2B5EF4-FFF2-40B4-BE49-F238E27FC236}">
                <a16:creationId xmlns:a16="http://schemas.microsoft.com/office/drawing/2014/main" id="{A7A3762C-EB42-835C-6B73-350902E1E113}"/>
              </a:ext>
            </a:extLst>
          </p:cNvPr>
          <p:cNvSpPr>
            <a:spLocks noGrp="1"/>
          </p:cNvSpPr>
          <p:nvPr>
            <p:ph type="body" sz="quarter" idx="14"/>
          </p:nvPr>
        </p:nvSpPr>
        <p:spPr/>
        <p:txBody>
          <a:bodyPr vert="horz" wrap="square" lIns="0" tIns="0" rIns="0" bIns="0" rtlCol="0" anchor="t">
            <a:noAutofit/>
          </a:bodyPr>
          <a:lstStyle/>
          <a:p>
            <a:r>
              <a:rPr lang="de-DE" dirty="0"/>
              <a:t>Kapitel 6 – Ethische, rechtliche und soziale Implikationen</a:t>
            </a:r>
          </a:p>
        </p:txBody>
      </p:sp>
      <p:sp>
        <p:nvSpPr>
          <p:cNvPr id="4" name="Textplatzhalter 3">
            <a:extLst>
              <a:ext uri="{FF2B5EF4-FFF2-40B4-BE49-F238E27FC236}">
                <a16:creationId xmlns:a16="http://schemas.microsoft.com/office/drawing/2014/main" id="{1AE12F49-58D9-6E24-4A57-05D2127AF077}"/>
              </a:ext>
            </a:extLst>
          </p:cNvPr>
          <p:cNvSpPr>
            <a:spLocks noGrp="1"/>
          </p:cNvSpPr>
          <p:nvPr>
            <p:ph type="body" sz="quarter" idx="15"/>
          </p:nvPr>
        </p:nvSpPr>
        <p:spPr>
          <a:xfrm>
            <a:off x="4548557" y="3045601"/>
            <a:ext cx="7092583" cy="332399"/>
          </a:xfrm>
        </p:spPr>
        <p:txBody>
          <a:bodyPr/>
          <a:lstStyle/>
          <a:p>
            <a:r>
              <a:rPr lang="de-DE" dirty="0"/>
              <a:t>Prof. Dr. Agnes Koschmider </a:t>
            </a:r>
          </a:p>
          <a:p>
            <a:endParaRPr lang="de-DE" dirty="0"/>
          </a:p>
        </p:txBody>
      </p:sp>
      <p:pic>
        <p:nvPicPr>
          <p:cNvPr id="6" name="Bildplatzhalter 5" descr="Ein Bild, das Zahnrad, Metallwaren, Rad, Transport enthält.&#10;&#10;Beschreibung automatisch generiert.">
            <a:extLst>
              <a:ext uri="{FF2B5EF4-FFF2-40B4-BE49-F238E27FC236}">
                <a16:creationId xmlns:a16="http://schemas.microsoft.com/office/drawing/2014/main" id="{0411BD4D-BF57-15A1-D3E4-19FF9299165C}"/>
              </a:ext>
            </a:extLst>
          </p:cNvPr>
          <p:cNvPicPr>
            <a:picLocks noGrp="1" noChangeAspect="1"/>
          </p:cNvPicPr>
          <p:nvPr>
            <p:ph type="pic" sz="quarter" idx="13"/>
          </p:nvPr>
        </p:nvPicPr>
        <p:blipFill>
          <a:blip r:embed="rId3"/>
          <a:srcRect l="8956" r="8956"/>
          <a:stretch/>
        </p:blipFill>
        <p:spPr>
          <a:xfrm>
            <a:off x="1" y="68263"/>
            <a:ext cx="4114800" cy="6789737"/>
          </a:xfrm>
        </p:spPr>
      </p:pic>
    </p:spTree>
    <p:extLst>
      <p:ext uri="{BB962C8B-B14F-4D97-AF65-F5344CB8AC3E}">
        <p14:creationId xmlns:p14="http://schemas.microsoft.com/office/powerpoint/2010/main" val="2727148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B8CB8A-BD99-EB2F-F6C3-DB50994A29D2}"/>
              </a:ext>
            </a:extLst>
          </p:cNvPr>
          <p:cNvSpPr>
            <a:spLocks noGrp="1"/>
          </p:cNvSpPr>
          <p:nvPr>
            <p:ph type="title"/>
          </p:nvPr>
        </p:nvSpPr>
        <p:spPr/>
        <p:txBody>
          <a:bodyPr/>
          <a:lstStyle/>
          <a:p>
            <a:r>
              <a:rPr lang="de-DE" dirty="0"/>
              <a:t>KI und Diskriminierung</a:t>
            </a:r>
          </a:p>
        </p:txBody>
      </p:sp>
      <p:sp>
        <p:nvSpPr>
          <p:cNvPr id="3" name="Textplatzhalter 2">
            <a:extLst>
              <a:ext uri="{FF2B5EF4-FFF2-40B4-BE49-F238E27FC236}">
                <a16:creationId xmlns:a16="http://schemas.microsoft.com/office/drawing/2014/main" id="{A9F1959B-1A90-84AE-5037-2B4AAD7557F5}"/>
              </a:ext>
            </a:extLst>
          </p:cNvPr>
          <p:cNvSpPr>
            <a:spLocks noGrp="1"/>
          </p:cNvSpPr>
          <p:nvPr>
            <p:ph type="body" idx="1"/>
          </p:nvPr>
        </p:nvSpPr>
        <p:spPr>
          <a:xfrm>
            <a:off x="480221" y="1443285"/>
            <a:ext cx="4972346" cy="276999"/>
          </a:xfrm>
        </p:spPr>
        <p:txBody>
          <a:bodyPr/>
          <a:lstStyle/>
          <a:p>
            <a:pPr algn="ctr"/>
            <a:r>
              <a:rPr lang="de-DE" b="1" dirty="0"/>
              <a:t>Justiz</a:t>
            </a:r>
          </a:p>
        </p:txBody>
      </p:sp>
      <p:sp>
        <p:nvSpPr>
          <p:cNvPr id="4" name="Foliennummernplatzhalter 3">
            <a:extLst>
              <a:ext uri="{FF2B5EF4-FFF2-40B4-BE49-F238E27FC236}">
                <a16:creationId xmlns:a16="http://schemas.microsoft.com/office/drawing/2014/main" id="{1DCDC24A-6B78-5A04-C8E2-24DFEA5B9273}"/>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10</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A0CE2BDF-6240-513E-216A-AAB9B22C81F0}"/>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7" name="Textfeld 6">
            <a:extLst>
              <a:ext uri="{FF2B5EF4-FFF2-40B4-BE49-F238E27FC236}">
                <a16:creationId xmlns:a16="http://schemas.microsoft.com/office/drawing/2014/main" id="{880B33A3-5A5F-AF0F-5FE5-3307F5673324}"/>
              </a:ext>
            </a:extLst>
          </p:cNvPr>
          <p:cNvSpPr txBox="1"/>
          <p:nvPr/>
        </p:nvSpPr>
        <p:spPr>
          <a:xfrm>
            <a:off x="5640716" y="6044878"/>
            <a:ext cx="6513184" cy="276999"/>
          </a:xfrm>
          <a:prstGeom prst="rect">
            <a:avLst/>
          </a:prstGeom>
          <a:noFill/>
        </p:spPr>
        <p:txBody>
          <a:bodyPr wrap="square" rtlCol="0">
            <a:spAutoFit/>
          </a:bodyPr>
          <a:lstStyle/>
          <a:p>
            <a:pPr algn="r"/>
            <a:r>
              <a:rPr lang="de-DE" sz="1200" i="1" dirty="0" err="1">
                <a:solidFill>
                  <a:schemeClr val="bg1">
                    <a:lumMod val="50000"/>
                  </a:schemeClr>
                </a:solidFill>
              </a:rPr>
              <a:t>ZDFheute</a:t>
            </a:r>
            <a:r>
              <a:rPr lang="de-DE" sz="1200" i="1" dirty="0">
                <a:solidFill>
                  <a:schemeClr val="bg1">
                    <a:lumMod val="50000"/>
                  </a:schemeClr>
                </a:solidFill>
              </a:rPr>
              <a:t> Nachrichten: https://www.youtube.com/watch?v=NDD-jFioE4Q</a:t>
            </a:r>
          </a:p>
        </p:txBody>
      </p:sp>
      <p:pic>
        <p:nvPicPr>
          <p:cNvPr id="10" name="Grafik 9" descr="Ein Bild, das Schrift, Grafiken, Grafikdesign, Design enthält.&#10;&#10;Automatisch generierte Beschreibung">
            <a:extLst>
              <a:ext uri="{FF2B5EF4-FFF2-40B4-BE49-F238E27FC236}">
                <a16:creationId xmlns:a16="http://schemas.microsoft.com/office/drawing/2014/main" id="{76ABAA2B-3845-C125-8154-79B1EF23D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308" y="5217319"/>
            <a:ext cx="2497792" cy="780560"/>
          </a:xfrm>
          <a:prstGeom prst="rect">
            <a:avLst/>
          </a:prstGeom>
        </p:spPr>
      </p:pic>
      <p:grpSp>
        <p:nvGrpSpPr>
          <p:cNvPr id="13" name="Gruppieren 12">
            <a:extLst>
              <a:ext uri="{FF2B5EF4-FFF2-40B4-BE49-F238E27FC236}">
                <a16:creationId xmlns:a16="http://schemas.microsoft.com/office/drawing/2014/main" id="{A0B44A7F-B3D2-EF47-B59C-0ADA46D5B5A4}"/>
              </a:ext>
            </a:extLst>
          </p:cNvPr>
          <p:cNvGrpSpPr/>
          <p:nvPr/>
        </p:nvGrpSpPr>
        <p:grpSpPr>
          <a:xfrm>
            <a:off x="388767" y="1750925"/>
            <a:ext cx="5129855" cy="2807347"/>
            <a:chOff x="330514" y="1680449"/>
            <a:chExt cx="5213508" cy="2847562"/>
          </a:xfrm>
        </p:grpSpPr>
        <p:pic>
          <p:nvPicPr>
            <p:cNvPr id="9" name="Grafik 8" descr="Ein Bild, das Text, Screenshot, Schrift, Zahl enthält.&#10;&#10;Automatisch generierte Beschreibung">
              <a:extLst>
                <a:ext uri="{FF2B5EF4-FFF2-40B4-BE49-F238E27FC236}">
                  <a16:creationId xmlns:a16="http://schemas.microsoft.com/office/drawing/2014/main" id="{16981D92-F78D-8A90-7A02-528B85C940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645" y="1680449"/>
              <a:ext cx="5146377" cy="2333721"/>
            </a:xfrm>
            <a:prstGeom prst="flowChartAlternateProcess">
              <a:avLst/>
            </a:prstGeom>
          </p:spPr>
        </p:pic>
        <p:sp>
          <p:nvSpPr>
            <p:cNvPr id="12" name="Textfeld 11">
              <a:extLst>
                <a:ext uri="{FF2B5EF4-FFF2-40B4-BE49-F238E27FC236}">
                  <a16:creationId xmlns:a16="http://schemas.microsoft.com/office/drawing/2014/main" id="{CC98746C-CFF0-F6B3-63DD-5F6A67ED9E03}"/>
                </a:ext>
              </a:extLst>
            </p:cNvPr>
            <p:cNvSpPr txBox="1"/>
            <p:nvPr/>
          </p:nvSpPr>
          <p:spPr>
            <a:xfrm>
              <a:off x="330514" y="4009916"/>
              <a:ext cx="5146376" cy="518095"/>
            </a:xfrm>
            <a:prstGeom prst="flowChartAlternateProcess">
              <a:avLst/>
            </a:prstGeom>
            <a:noFill/>
          </p:spPr>
          <p:txBody>
            <a:bodyPr wrap="square" rtlCol="0">
              <a:spAutoFit/>
            </a:bodyPr>
            <a:lstStyle/>
            <a:p>
              <a:r>
                <a:rPr lang="de-DE" sz="1200" i="1" dirty="0">
                  <a:solidFill>
                    <a:schemeClr val="bg1">
                      <a:lumMod val="50000"/>
                    </a:schemeClr>
                  </a:solidFill>
                </a:rPr>
                <a:t>https://www.amnesty.at/zukunftmenschenrechte/kuenstliche-intelligenz-und-menschenrechte</a:t>
              </a:r>
            </a:p>
          </p:txBody>
        </p:sp>
      </p:grpSp>
      <p:sp>
        <p:nvSpPr>
          <p:cNvPr id="14" name="Textfeld 13">
            <a:extLst>
              <a:ext uri="{FF2B5EF4-FFF2-40B4-BE49-F238E27FC236}">
                <a16:creationId xmlns:a16="http://schemas.microsoft.com/office/drawing/2014/main" id="{E82AD677-EC29-2C18-1844-4F4779EEEB8F}"/>
              </a:ext>
            </a:extLst>
          </p:cNvPr>
          <p:cNvSpPr txBox="1"/>
          <p:nvPr/>
        </p:nvSpPr>
        <p:spPr>
          <a:xfrm>
            <a:off x="-1447800" y="235239"/>
            <a:ext cx="1164771" cy="646331"/>
          </a:xfrm>
          <a:prstGeom prst="rect">
            <a:avLst/>
          </a:prstGeom>
          <a:solidFill>
            <a:srgbClr val="7030A0"/>
          </a:solidFill>
        </p:spPr>
        <p:txBody>
          <a:bodyPr wrap="square" rtlCol="0">
            <a:spAutoFit/>
          </a:bodyPr>
          <a:lstStyle/>
          <a:p>
            <a:r>
              <a:rPr lang="de-DE" dirty="0">
                <a:solidFill>
                  <a:schemeClr val="bg1"/>
                </a:solidFill>
              </a:rPr>
              <a:t>Melli</a:t>
            </a:r>
          </a:p>
          <a:p>
            <a:r>
              <a:rPr lang="de-DE" dirty="0">
                <a:solidFill>
                  <a:schemeClr val="bg1"/>
                </a:solidFill>
              </a:rPr>
              <a:t>1 min</a:t>
            </a:r>
          </a:p>
        </p:txBody>
      </p:sp>
      <p:pic>
        <p:nvPicPr>
          <p:cNvPr id="11" name="Grafik 10" descr="Ein Bild, das Screenshot, Animation, Cartoon enthält.&#10;&#10;Automatisch generierte Beschreibung">
            <a:extLst>
              <a:ext uri="{FF2B5EF4-FFF2-40B4-BE49-F238E27FC236}">
                <a16:creationId xmlns:a16="http://schemas.microsoft.com/office/drawing/2014/main" id="{311F319D-D380-91FB-AD66-02AF55DDA2D5}"/>
              </a:ext>
            </a:extLst>
          </p:cNvPr>
          <p:cNvPicPr>
            <a:picLocks noChangeAspect="1"/>
          </p:cNvPicPr>
          <p:nvPr/>
        </p:nvPicPr>
        <p:blipFill rotWithShape="1">
          <a:blip r:embed="rId5">
            <a:extLst>
              <a:ext uri="{28A0092B-C50C-407E-A947-70E740481C1C}">
                <a14:useLocalDpi xmlns:a14="http://schemas.microsoft.com/office/drawing/2010/main" val="0"/>
              </a:ext>
            </a:extLst>
          </a:blip>
          <a:srcRect b="6906"/>
          <a:stretch/>
        </p:blipFill>
        <p:spPr>
          <a:xfrm>
            <a:off x="6806402" y="1752600"/>
            <a:ext cx="4394998" cy="2294894"/>
          </a:xfrm>
          <a:prstGeom prst="flowChartAlternateProcess">
            <a:avLst/>
          </a:prstGeom>
        </p:spPr>
      </p:pic>
      <p:pic>
        <p:nvPicPr>
          <p:cNvPr id="18" name="Grafik 17">
            <a:extLst>
              <a:ext uri="{FF2B5EF4-FFF2-40B4-BE49-F238E27FC236}">
                <a16:creationId xmlns:a16="http://schemas.microsoft.com/office/drawing/2014/main" id="{03FE9B27-0CFE-B3D6-6365-D90EB42CB7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30102" y="5311098"/>
            <a:ext cx="1752600" cy="708702"/>
          </a:xfrm>
          <a:prstGeom prst="rect">
            <a:avLst/>
          </a:prstGeom>
        </p:spPr>
      </p:pic>
      <p:sp>
        <p:nvSpPr>
          <p:cNvPr id="21" name="Textfeld 20">
            <a:extLst>
              <a:ext uri="{FF2B5EF4-FFF2-40B4-BE49-F238E27FC236}">
                <a16:creationId xmlns:a16="http://schemas.microsoft.com/office/drawing/2014/main" id="{A3AE9A40-632B-E95A-9768-C23B082565DA}"/>
              </a:ext>
            </a:extLst>
          </p:cNvPr>
          <p:cNvSpPr txBox="1"/>
          <p:nvPr/>
        </p:nvSpPr>
        <p:spPr>
          <a:xfrm>
            <a:off x="6739434" y="4079809"/>
            <a:ext cx="4461965" cy="461665"/>
          </a:xfrm>
          <a:prstGeom prst="rect">
            <a:avLst/>
          </a:prstGeom>
          <a:noFill/>
        </p:spPr>
        <p:txBody>
          <a:bodyPr wrap="square" rtlCol="0">
            <a:spAutoFit/>
          </a:bodyPr>
          <a:lstStyle/>
          <a:p>
            <a:pPr algn="r"/>
            <a:r>
              <a:rPr lang="de-DE" sz="1200" i="1" dirty="0">
                <a:solidFill>
                  <a:schemeClr val="bg1">
                    <a:lumMod val="50000"/>
                  </a:schemeClr>
                </a:solidFill>
              </a:rPr>
              <a:t>https://www.antidiskriminierungsstelle.de/SharedDocs/aktuelles/DE/2023/20230830_Rechtsgutachten_KI.html</a:t>
            </a:r>
          </a:p>
        </p:txBody>
      </p:sp>
      <p:sp>
        <p:nvSpPr>
          <p:cNvPr id="26" name="Textplatzhalter 2">
            <a:extLst>
              <a:ext uri="{FF2B5EF4-FFF2-40B4-BE49-F238E27FC236}">
                <a16:creationId xmlns:a16="http://schemas.microsoft.com/office/drawing/2014/main" id="{5559CA7D-5DD7-A85D-4826-FB21777892A4}"/>
              </a:ext>
            </a:extLst>
          </p:cNvPr>
          <p:cNvSpPr txBox="1">
            <a:spLocks/>
          </p:cNvSpPr>
          <p:nvPr/>
        </p:nvSpPr>
        <p:spPr>
          <a:xfrm>
            <a:off x="6806402" y="1443286"/>
            <a:ext cx="4394998" cy="276999"/>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12">
              <a:defRPr>
                <a:latin typeface="+mn-lt"/>
                <a:ea typeface="+mn-ea"/>
                <a:cs typeface="+mn-cs"/>
              </a:defRPr>
            </a:lvl2pPr>
            <a:lvl3pPr marL="914423">
              <a:defRPr>
                <a:latin typeface="+mn-lt"/>
                <a:ea typeface="+mn-ea"/>
                <a:cs typeface="+mn-cs"/>
              </a:defRPr>
            </a:lvl3pPr>
            <a:lvl4pPr marL="1371634">
              <a:defRPr>
                <a:latin typeface="+mn-lt"/>
                <a:ea typeface="+mn-ea"/>
                <a:cs typeface="+mn-cs"/>
              </a:defRPr>
            </a:lvl4pPr>
            <a:lvl5pPr marL="1828846">
              <a:defRPr>
                <a:latin typeface="+mn-lt"/>
                <a:ea typeface="+mn-ea"/>
                <a:cs typeface="+mn-cs"/>
              </a:defRPr>
            </a:lvl5pPr>
            <a:lvl6pPr marL="2286057">
              <a:defRPr>
                <a:latin typeface="+mn-lt"/>
                <a:ea typeface="+mn-ea"/>
                <a:cs typeface="+mn-cs"/>
              </a:defRPr>
            </a:lvl6pPr>
            <a:lvl7pPr marL="2743269">
              <a:defRPr>
                <a:latin typeface="+mn-lt"/>
                <a:ea typeface="+mn-ea"/>
                <a:cs typeface="+mn-cs"/>
              </a:defRPr>
            </a:lvl7pPr>
            <a:lvl8pPr marL="3200480">
              <a:defRPr>
                <a:latin typeface="+mn-lt"/>
                <a:ea typeface="+mn-ea"/>
                <a:cs typeface="+mn-cs"/>
              </a:defRPr>
            </a:lvl8pPr>
            <a:lvl9pPr marL="3657691">
              <a:defRPr>
                <a:latin typeface="+mn-lt"/>
                <a:ea typeface="+mn-ea"/>
                <a:cs typeface="+mn-cs"/>
              </a:defRPr>
            </a:lvl9pPr>
          </a:lstStyle>
          <a:p>
            <a:pPr algn="ctr"/>
            <a:r>
              <a:rPr lang="de-DE" b="1" kern="0" dirty="0"/>
              <a:t>Medizin</a:t>
            </a:r>
          </a:p>
        </p:txBody>
      </p:sp>
      <p:sp>
        <p:nvSpPr>
          <p:cNvPr id="6" name="Pfeil: nach rechts 5">
            <a:extLst>
              <a:ext uri="{FF2B5EF4-FFF2-40B4-BE49-F238E27FC236}">
                <a16:creationId xmlns:a16="http://schemas.microsoft.com/office/drawing/2014/main" id="{782055DC-9CBE-2063-C6AD-C17A63FBF8F2}"/>
              </a:ext>
            </a:extLst>
          </p:cNvPr>
          <p:cNvSpPr/>
          <p:nvPr/>
        </p:nvSpPr>
        <p:spPr>
          <a:xfrm>
            <a:off x="480221" y="4724400"/>
            <a:ext cx="662779" cy="276206"/>
          </a:xfrm>
          <a:prstGeom prst="rightArrow">
            <a:avLst/>
          </a:prstGeom>
          <a:solidFill>
            <a:srgbClr val="009260"/>
          </a:solidFill>
          <a:ln>
            <a:solidFill>
              <a:srgbClr val="0092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FF7B6ED7-12D6-43E9-5727-39AE962CDBFE}"/>
              </a:ext>
            </a:extLst>
          </p:cNvPr>
          <p:cNvSpPr txBox="1"/>
          <p:nvPr/>
        </p:nvSpPr>
        <p:spPr>
          <a:xfrm>
            <a:off x="1143000" y="4683155"/>
            <a:ext cx="3505200" cy="369332"/>
          </a:xfrm>
          <a:prstGeom prst="rect">
            <a:avLst/>
          </a:prstGeom>
          <a:noFill/>
        </p:spPr>
        <p:txBody>
          <a:bodyPr wrap="square" rtlCol="0">
            <a:spAutoFit/>
          </a:bodyPr>
          <a:lstStyle/>
          <a:p>
            <a:r>
              <a:rPr lang="de-DE" dirty="0"/>
              <a:t>Risikobewertung nach Hautfarbe</a:t>
            </a:r>
          </a:p>
        </p:txBody>
      </p:sp>
      <p:sp>
        <p:nvSpPr>
          <p:cNvPr id="15" name="Pfeil: nach rechts 14">
            <a:extLst>
              <a:ext uri="{FF2B5EF4-FFF2-40B4-BE49-F238E27FC236}">
                <a16:creationId xmlns:a16="http://schemas.microsoft.com/office/drawing/2014/main" id="{ECD6447A-B87F-027A-CB1C-7FAEEE4CEE54}"/>
              </a:ext>
            </a:extLst>
          </p:cNvPr>
          <p:cNvSpPr/>
          <p:nvPr/>
        </p:nvSpPr>
        <p:spPr>
          <a:xfrm>
            <a:off x="6858000" y="4724400"/>
            <a:ext cx="662779" cy="276206"/>
          </a:xfrm>
          <a:prstGeom prst="rightArrow">
            <a:avLst/>
          </a:prstGeom>
          <a:solidFill>
            <a:srgbClr val="009260"/>
          </a:solidFill>
          <a:ln>
            <a:solidFill>
              <a:srgbClr val="0092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a:extLst>
              <a:ext uri="{FF2B5EF4-FFF2-40B4-BE49-F238E27FC236}">
                <a16:creationId xmlns:a16="http://schemas.microsoft.com/office/drawing/2014/main" id="{8CB7EEEA-414E-31DE-5592-40CE8152FCD3}"/>
              </a:ext>
            </a:extLst>
          </p:cNvPr>
          <p:cNvSpPr txBox="1"/>
          <p:nvPr/>
        </p:nvSpPr>
        <p:spPr>
          <a:xfrm>
            <a:off x="7520779" y="4683155"/>
            <a:ext cx="4394998" cy="369332"/>
          </a:xfrm>
          <a:prstGeom prst="rect">
            <a:avLst/>
          </a:prstGeom>
          <a:noFill/>
        </p:spPr>
        <p:txBody>
          <a:bodyPr wrap="square" rtlCol="0">
            <a:spAutoFit/>
          </a:bodyPr>
          <a:lstStyle/>
          <a:p>
            <a:r>
              <a:rPr lang="de-DE" dirty="0"/>
              <a:t>Falsche Diagnostik/ Übertherapie bei Frauen</a:t>
            </a:r>
          </a:p>
        </p:txBody>
      </p:sp>
    </p:spTree>
    <p:extLst>
      <p:ext uri="{BB962C8B-B14F-4D97-AF65-F5344CB8AC3E}">
        <p14:creationId xmlns:p14="http://schemas.microsoft.com/office/powerpoint/2010/main" val="308371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P spid="6" grpId="0" animBg="1"/>
      <p:bldP spid="8" grpId="0"/>
      <p:bldP spid="15"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647D59-4D7F-AC2F-B3B8-70E84E5AD44A}"/>
              </a:ext>
            </a:extLst>
          </p:cNvPr>
          <p:cNvSpPr>
            <a:spLocks noGrp="1"/>
          </p:cNvSpPr>
          <p:nvPr>
            <p:ph type="title"/>
          </p:nvPr>
        </p:nvSpPr>
        <p:spPr/>
        <p:txBody>
          <a:bodyPr/>
          <a:lstStyle/>
          <a:p>
            <a:r>
              <a:rPr lang="de-DE" dirty="0"/>
              <a:t>Vertrauen in KI auf der Probe</a:t>
            </a:r>
          </a:p>
        </p:txBody>
      </p:sp>
      <p:sp>
        <p:nvSpPr>
          <p:cNvPr id="3" name="Textplatzhalter 2">
            <a:extLst>
              <a:ext uri="{FF2B5EF4-FFF2-40B4-BE49-F238E27FC236}">
                <a16:creationId xmlns:a16="http://schemas.microsoft.com/office/drawing/2014/main" id="{C8D2C5DC-F66B-82F4-C9BA-D5771C6A925F}"/>
              </a:ext>
            </a:extLst>
          </p:cNvPr>
          <p:cNvSpPr>
            <a:spLocks noGrp="1"/>
          </p:cNvSpPr>
          <p:nvPr>
            <p:ph type="body" idx="1"/>
          </p:nvPr>
        </p:nvSpPr>
        <p:spPr/>
        <p:txBody>
          <a:bodyPr/>
          <a:lstStyle/>
          <a:p>
            <a:r>
              <a:rPr lang="de-DE" dirty="0"/>
              <a:t>AI = </a:t>
            </a:r>
            <a:r>
              <a:rPr lang="de-DE" dirty="0" err="1"/>
              <a:t>Actually</a:t>
            </a:r>
            <a:r>
              <a:rPr lang="de-DE" dirty="0"/>
              <a:t>, Indians</a:t>
            </a:r>
          </a:p>
        </p:txBody>
      </p:sp>
      <p:sp>
        <p:nvSpPr>
          <p:cNvPr id="4" name="Foliennummernplatzhalter 3">
            <a:extLst>
              <a:ext uri="{FF2B5EF4-FFF2-40B4-BE49-F238E27FC236}">
                <a16:creationId xmlns:a16="http://schemas.microsoft.com/office/drawing/2014/main" id="{A4A3F454-210D-957C-28D1-64B183C375E5}"/>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11</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717E42E7-61BA-5C2F-F5C7-D6AA413B8D1D}"/>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pic>
        <p:nvPicPr>
          <p:cNvPr id="13" name="Grafik 12">
            <a:extLst>
              <a:ext uri="{FF2B5EF4-FFF2-40B4-BE49-F238E27FC236}">
                <a16:creationId xmlns:a16="http://schemas.microsoft.com/office/drawing/2014/main" id="{EDCA3035-92D7-FBFD-B50A-A64348887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1311160"/>
            <a:ext cx="5638800" cy="4517527"/>
          </a:xfrm>
          <a:prstGeom prst="rect">
            <a:avLst/>
          </a:prstGeom>
        </p:spPr>
      </p:pic>
      <p:pic>
        <p:nvPicPr>
          <p:cNvPr id="6" name="Grafik 5">
            <a:extLst>
              <a:ext uri="{FF2B5EF4-FFF2-40B4-BE49-F238E27FC236}">
                <a16:creationId xmlns:a16="http://schemas.microsoft.com/office/drawing/2014/main" id="{D85DB5CA-76AC-E582-D9B2-351F2DE018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860" y="2882615"/>
            <a:ext cx="5389255" cy="1613185"/>
          </a:xfrm>
          <a:prstGeom prst="rect">
            <a:avLst/>
          </a:prstGeom>
        </p:spPr>
      </p:pic>
      <p:pic>
        <p:nvPicPr>
          <p:cNvPr id="7" name="Grafik 6">
            <a:extLst>
              <a:ext uri="{FF2B5EF4-FFF2-40B4-BE49-F238E27FC236}">
                <a16:creationId xmlns:a16="http://schemas.microsoft.com/office/drawing/2014/main" id="{7D7E23BD-EA5A-62A2-B3CA-7FB29E2E52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60" y="1782718"/>
            <a:ext cx="5124176" cy="938941"/>
          </a:xfrm>
          <a:prstGeom prst="rect">
            <a:avLst/>
          </a:prstGeom>
        </p:spPr>
      </p:pic>
      <p:pic>
        <p:nvPicPr>
          <p:cNvPr id="8" name="Grafik 7">
            <a:extLst>
              <a:ext uri="{FF2B5EF4-FFF2-40B4-BE49-F238E27FC236}">
                <a16:creationId xmlns:a16="http://schemas.microsoft.com/office/drawing/2014/main" id="{44931951-ED81-1845-205F-1795818A4A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156" y="4646003"/>
            <a:ext cx="5388959" cy="855244"/>
          </a:xfrm>
          <a:prstGeom prst="rect">
            <a:avLst/>
          </a:prstGeom>
        </p:spPr>
      </p:pic>
      <p:sp>
        <p:nvSpPr>
          <p:cNvPr id="10" name="Textfeld 9">
            <a:extLst>
              <a:ext uri="{FF2B5EF4-FFF2-40B4-BE49-F238E27FC236}">
                <a16:creationId xmlns:a16="http://schemas.microsoft.com/office/drawing/2014/main" id="{9F45C735-A9BA-D2D3-5DC8-B889ADF43262}"/>
              </a:ext>
            </a:extLst>
          </p:cNvPr>
          <p:cNvSpPr txBox="1"/>
          <p:nvPr/>
        </p:nvSpPr>
        <p:spPr>
          <a:xfrm>
            <a:off x="6096000" y="5887327"/>
            <a:ext cx="6098616" cy="461665"/>
          </a:xfrm>
          <a:prstGeom prst="rect">
            <a:avLst/>
          </a:prstGeom>
          <a:noFill/>
        </p:spPr>
        <p:txBody>
          <a:bodyPr wrap="square">
            <a:spAutoFit/>
          </a:bodyPr>
          <a:lstStyle/>
          <a:p>
            <a:r>
              <a:rPr lang="de-DE" sz="1200" dirty="0">
                <a:solidFill>
                  <a:schemeClr val="bg1">
                    <a:lumMod val="50000"/>
                  </a:schemeClr>
                </a:solidFill>
              </a:rPr>
              <a:t>https://www.n-tv.de/wirtschaft/Aussen-Kuenstliche-Intelligenz-innen-Mensch-article24848134.htmlc</a:t>
            </a:r>
          </a:p>
        </p:txBody>
      </p:sp>
      <p:sp>
        <p:nvSpPr>
          <p:cNvPr id="12" name="Textfeld 11">
            <a:extLst>
              <a:ext uri="{FF2B5EF4-FFF2-40B4-BE49-F238E27FC236}">
                <a16:creationId xmlns:a16="http://schemas.microsoft.com/office/drawing/2014/main" id="{6AF1CFC5-D29E-2324-402D-38BC48C9809D}"/>
              </a:ext>
            </a:extLst>
          </p:cNvPr>
          <p:cNvSpPr txBox="1"/>
          <p:nvPr/>
        </p:nvSpPr>
        <p:spPr>
          <a:xfrm>
            <a:off x="287860" y="6007726"/>
            <a:ext cx="6098616" cy="276999"/>
          </a:xfrm>
          <a:prstGeom prst="rect">
            <a:avLst/>
          </a:prstGeom>
          <a:noFill/>
        </p:spPr>
        <p:txBody>
          <a:bodyPr wrap="square">
            <a:spAutoFit/>
          </a:bodyPr>
          <a:lstStyle/>
          <a:p>
            <a:r>
              <a:rPr lang="de-DE" sz="1200" dirty="0">
                <a:solidFill>
                  <a:schemeClr val="bg1">
                    <a:lumMod val="50000"/>
                  </a:schemeClr>
                </a:solidFill>
              </a:rPr>
              <a:t>https://www.404media.co/kaedim-ai-startup-2d-to-3d-used-cheap-human-labor/</a:t>
            </a:r>
          </a:p>
        </p:txBody>
      </p:sp>
      <p:sp>
        <p:nvSpPr>
          <p:cNvPr id="9" name="Textfeld 8">
            <a:extLst>
              <a:ext uri="{FF2B5EF4-FFF2-40B4-BE49-F238E27FC236}">
                <a16:creationId xmlns:a16="http://schemas.microsoft.com/office/drawing/2014/main" id="{3728439F-EFA7-20B6-9AD8-28A6E6918EDE}"/>
              </a:ext>
            </a:extLst>
          </p:cNvPr>
          <p:cNvSpPr txBox="1"/>
          <p:nvPr/>
        </p:nvSpPr>
        <p:spPr>
          <a:xfrm>
            <a:off x="-1447800" y="235239"/>
            <a:ext cx="1164771" cy="646331"/>
          </a:xfrm>
          <a:prstGeom prst="rect">
            <a:avLst/>
          </a:prstGeom>
          <a:solidFill>
            <a:srgbClr val="7030A0"/>
          </a:solidFill>
        </p:spPr>
        <p:txBody>
          <a:bodyPr wrap="square" rtlCol="0">
            <a:spAutoFit/>
          </a:bodyPr>
          <a:lstStyle/>
          <a:p>
            <a:r>
              <a:rPr lang="de-DE" dirty="0">
                <a:solidFill>
                  <a:schemeClr val="bg1"/>
                </a:solidFill>
              </a:rPr>
              <a:t>Melli</a:t>
            </a:r>
            <a:br>
              <a:rPr lang="de-DE" dirty="0">
                <a:solidFill>
                  <a:schemeClr val="bg1"/>
                </a:solidFill>
              </a:rPr>
            </a:br>
            <a:r>
              <a:rPr lang="de-DE" dirty="0">
                <a:solidFill>
                  <a:schemeClr val="bg1"/>
                </a:solidFill>
              </a:rPr>
              <a:t>1 min</a:t>
            </a:r>
          </a:p>
        </p:txBody>
      </p:sp>
    </p:spTree>
    <p:extLst>
      <p:ext uri="{BB962C8B-B14F-4D97-AF65-F5344CB8AC3E}">
        <p14:creationId xmlns:p14="http://schemas.microsoft.com/office/powerpoint/2010/main" val="3129807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8B8067-FBE3-B881-D5B0-08EDAF029FB6}"/>
              </a:ext>
            </a:extLst>
          </p:cNvPr>
          <p:cNvSpPr>
            <a:spLocks noGrp="1"/>
          </p:cNvSpPr>
          <p:nvPr>
            <p:ph type="title"/>
          </p:nvPr>
        </p:nvSpPr>
        <p:spPr/>
        <p:txBody>
          <a:bodyPr/>
          <a:lstStyle/>
          <a:p>
            <a:r>
              <a:rPr lang="de-DE" dirty="0"/>
              <a:t>Erklärbarkeit</a:t>
            </a:r>
          </a:p>
        </p:txBody>
      </p:sp>
      <p:sp>
        <p:nvSpPr>
          <p:cNvPr id="3" name="Textplatzhalter 2">
            <a:extLst>
              <a:ext uri="{FF2B5EF4-FFF2-40B4-BE49-F238E27FC236}">
                <a16:creationId xmlns:a16="http://schemas.microsoft.com/office/drawing/2014/main" id="{1D1060CB-EAD4-A1BE-6F77-AB7845F41ABA}"/>
              </a:ext>
            </a:extLst>
          </p:cNvPr>
          <p:cNvSpPr>
            <a:spLocks noGrp="1"/>
          </p:cNvSpPr>
          <p:nvPr>
            <p:ph type="body" idx="1"/>
          </p:nvPr>
        </p:nvSpPr>
        <p:spPr>
          <a:xfrm>
            <a:off x="4021653" y="2156201"/>
            <a:ext cx="5731947" cy="1661993"/>
          </a:xfrm>
        </p:spPr>
        <p:txBody>
          <a:bodyPr/>
          <a:lstStyle/>
          <a:p>
            <a:pPr algn="just"/>
            <a:r>
              <a:rPr lang="de-DE" dirty="0"/>
              <a:t>Erklärbare künstliche Intelligenz (</a:t>
            </a:r>
            <a:r>
              <a:rPr lang="de-DE" dirty="0" err="1"/>
              <a:t>Explainable</a:t>
            </a:r>
            <a:r>
              <a:rPr lang="de-DE" dirty="0"/>
              <a:t> </a:t>
            </a:r>
            <a:r>
              <a:rPr lang="de-DE" dirty="0" err="1"/>
              <a:t>Artificial</a:t>
            </a:r>
            <a:r>
              <a:rPr lang="de-DE" dirty="0"/>
              <a:t> </a:t>
            </a:r>
            <a:r>
              <a:rPr lang="de-DE" dirty="0" err="1"/>
              <a:t>Intelligence</a:t>
            </a:r>
            <a:r>
              <a:rPr lang="de-DE" dirty="0"/>
              <a:t>, XAI) bezeichnet zusammenfassend eine Reihe von Prozessen und Methoden, anhand derer menschliche Nutzer die von Algorithmen des maschinellen Lernens erzeugten Ergebnisse und Ausgaben verstehen und ihnen vertrauen können. </a:t>
            </a:r>
          </a:p>
        </p:txBody>
      </p:sp>
      <p:sp>
        <p:nvSpPr>
          <p:cNvPr id="4" name="Foliennummernplatzhalter 3">
            <a:extLst>
              <a:ext uri="{FF2B5EF4-FFF2-40B4-BE49-F238E27FC236}">
                <a16:creationId xmlns:a16="http://schemas.microsoft.com/office/drawing/2014/main" id="{CE0B84BD-58A7-260C-782E-69CAAC0C8D01}"/>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12</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3F50A381-E90D-2433-89BF-190568FE03A6}"/>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pic>
        <p:nvPicPr>
          <p:cNvPr id="7" name="Grafik 6" descr="Ein Bild, das Buch, Im Haus, hölzern enthält.&#10;&#10;Automatisch generierte Beschreibung">
            <a:extLst>
              <a:ext uri="{FF2B5EF4-FFF2-40B4-BE49-F238E27FC236}">
                <a16:creationId xmlns:a16="http://schemas.microsoft.com/office/drawing/2014/main" id="{50B007C5-1DBD-FA83-3373-F6AE9698770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85800" y="1828800"/>
            <a:ext cx="2768065" cy="2768065"/>
          </a:xfrm>
          <a:prstGeom prst="ellipse">
            <a:avLst/>
          </a:prstGeom>
        </p:spPr>
      </p:pic>
      <p:sp>
        <p:nvSpPr>
          <p:cNvPr id="8" name="Textfeld 7">
            <a:extLst>
              <a:ext uri="{FF2B5EF4-FFF2-40B4-BE49-F238E27FC236}">
                <a16:creationId xmlns:a16="http://schemas.microsoft.com/office/drawing/2014/main" id="{D89E6C47-FBE5-D741-D37B-86986497FA22}"/>
              </a:ext>
            </a:extLst>
          </p:cNvPr>
          <p:cNvSpPr txBox="1"/>
          <p:nvPr/>
        </p:nvSpPr>
        <p:spPr>
          <a:xfrm>
            <a:off x="12573000" y="5548018"/>
            <a:ext cx="2743200" cy="646331"/>
          </a:xfrm>
          <a:prstGeom prst="rect">
            <a:avLst/>
          </a:prstGeom>
          <a:noFill/>
        </p:spPr>
        <p:txBody>
          <a:bodyPr wrap="square" rtlCol="0">
            <a:spAutoFit/>
          </a:bodyPr>
          <a:lstStyle/>
          <a:p>
            <a:r>
              <a:rPr lang="de-DE" dirty="0"/>
              <a:t>Bild erstellt mit Dall-E am 18.04.24</a:t>
            </a:r>
          </a:p>
        </p:txBody>
      </p:sp>
      <p:sp>
        <p:nvSpPr>
          <p:cNvPr id="9" name="Textfeld 8">
            <a:extLst>
              <a:ext uri="{FF2B5EF4-FFF2-40B4-BE49-F238E27FC236}">
                <a16:creationId xmlns:a16="http://schemas.microsoft.com/office/drawing/2014/main" id="{0319BE00-E922-D51E-11AB-61703541CE8C}"/>
              </a:ext>
            </a:extLst>
          </p:cNvPr>
          <p:cNvSpPr txBox="1"/>
          <p:nvPr/>
        </p:nvSpPr>
        <p:spPr>
          <a:xfrm>
            <a:off x="6312462" y="6180062"/>
            <a:ext cx="6100762" cy="276999"/>
          </a:xfrm>
          <a:prstGeom prst="rect">
            <a:avLst/>
          </a:prstGeom>
          <a:noFill/>
        </p:spPr>
        <p:txBody>
          <a:bodyPr wrap="square">
            <a:spAutoFit/>
          </a:bodyPr>
          <a:lstStyle/>
          <a:p>
            <a:r>
              <a:rPr lang="de-DE" sz="1200" dirty="0">
                <a:solidFill>
                  <a:schemeClr val="bg1">
                    <a:lumMod val="50000"/>
                  </a:schemeClr>
                </a:solidFill>
              </a:rPr>
              <a:t> https://www.ibm.com/de-de/topics/explainable-ai</a:t>
            </a:r>
          </a:p>
        </p:txBody>
      </p:sp>
      <p:sp>
        <p:nvSpPr>
          <p:cNvPr id="10" name="Textfeld 9">
            <a:extLst>
              <a:ext uri="{FF2B5EF4-FFF2-40B4-BE49-F238E27FC236}">
                <a16:creationId xmlns:a16="http://schemas.microsoft.com/office/drawing/2014/main" id="{6AC59030-782F-B1EA-392B-8D74B9B704A0}"/>
              </a:ext>
            </a:extLst>
          </p:cNvPr>
          <p:cNvSpPr txBox="1"/>
          <p:nvPr/>
        </p:nvSpPr>
        <p:spPr>
          <a:xfrm>
            <a:off x="-1447800" y="235239"/>
            <a:ext cx="1164771" cy="646331"/>
          </a:xfrm>
          <a:prstGeom prst="rect">
            <a:avLst/>
          </a:prstGeom>
          <a:solidFill>
            <a:srgbClr val="7030A0"/>
          </a:solidFill>
        </p:spPr>
        <p:txBody>
          <a:bodyPr wrap="square" rtlCol="0">
            <a:spAutoFit/>
          </a:bodyPr>
          <a:lstStyle/>
          <a:p>
            <a:r>
              <a:rPr lang="de-DE" dirty="0">
                <a:solidFill>
                  <a:schemeClr val="bg1"/>
                </a:solidFill>
              </a:rPr>
              <a:t>Melli</a:t>
            </a:r>
          </a:p>
          <a:p>
            <a:r>
              <a:rPr lang="de-DE" dirty="0">
                <a:solidFill>
                  <a:schemeClr val="bg1"/>
                </a:solidFill>
              </a:rPr>
              <a:t>1 min</a:t>
            </a:r>
          </a:p>
        </p:txBody>
      </p:sp>
    </p:spTree>
    <p:extLst>
      <p:ext uri="{BB962C8B-B14F-4D97-AF65-F5344CB8AC3E}">
        <p14:creationId xmlns:p14="http://schemas.microsoft.com/office/powerpoint/2010/main" val="2135036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1CC415-0E22-8628-706B-23294D9F23D1}"/>
              </a:ext>
            </a:extLst>
          </p:cNvPr>
          <p:cNvSpPr>
            <a:spLocks noGrp="1"/>
          </p:cNvSpPr>
          <p:nvPr>
            <p:ph type="title"/>
          </p:nvPr>
        </p:nvSpPr>
        <p:spPr/>
        <p:txBody>
          <a:bodyPr/>
          <a:lstStyle/>
          <a:p>
            <a:r>
              <a:rPr lang="de-DE" dirty="0"/>
              <a:t>Beispiel: Erklärung eines </a:t>
            </a:r>
            <a:r>
              <a:rPr lang="de-DE" dirty="0" err="1"/>
              <a:t>Bilderkennungsalgorhithmus</a:t>
            </a:r>
            <a:r>
              <a:rPr lang="de-DE" dirty="0"/>
              <a:t> </a:t>
            </a:r>
          </a:p>
        </p:txBody>
      </p:sp>
      <p:sp>
        <p:nvSpPr>
          <p:cNvPr id="3" name="Textplatzhalter 2">
            <a:extLst>
              <a:ext uri="{FF2B5EF4-FFF2-40B4-BE49-F238E27FC236}">
                <a16:creationId xmlns:a16="http://schemas.microsoft.com/office/drawing/2014/main" id="{44478D05-A443-F296-530F-C3F5537FED8E}"/>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335A3AA5-BBC3-77BC-CC66-17BF1747F943}"/>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13</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D6D8A433-4DDB-86CC-F0B3-AE45C891140F}"/>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12" name="Textfeld 11">
            <a:extLst>
              <a:ext uri="{FF2B5EF4-FFF2-40B4-BE49-F238E27FC236}">
                <a16:creationId xmlns:a16="http://schemas.microsoft.com/office/drawing/2014/main" id="{F333A737-A4E1-791F-6B47-49E8C194FB13}"/>
              </a:ext>
            </a:extLst>
          </p:cNvPr>
          <p:cNvSpPr txBox="1"/>
          <p:nvPr/>
        </p:nvSpPr>
        <p:spPr>
          <a:xfrm>
            <a:off x="670794" y="5241235"/>
            <a:ext cx="8778005" cy="369332"/>
          </a:xfrm>
          <a:prstGeom prst="rect">
            <a:avLst/>
          </a:prstGeom>
          <a:noFill/>
        </p:spPr>
        <p:txBody>
          <a:bodyPr wrap="square" rtlCol="0">
            <a:spAutoFit/>
          </a:bodyPr>
          <a:lstStyle/>
          <a:p>
            <a:r>
              <a:rPr lang="de-DE" dirty="0"/>
              <a:t>Erklärung eines Bilderkennungsalgorithmus mit LRP (</a:t>
            </a:r>
            <a:r>
              <a:rPr lang="de-DE" dirty="0" err="1"/>
              <a:t>layer-wise</a:t>
            </a:r>
            <a:r>
              <a:rPr lang="de-DE" dirty="0"/>
              <a:t> </a:t>
            </a:r>
            <a:r>
              <a:rPr lang="de-DE" dirty="0" err="1"/>
              <a:t>relevance</a:t>
            </a:r>
            <a:r>
              <a:rPr lang="de-DE" dirty="0"/>
              <a:t> </a:t>
            </a:r>
            <a:r>
              <a:rPr lang="de-DE" dirty="0" err="1"/>
              <a:t>propagation</a:t>
            </a:r>
            <a:r>
              <a:rPr lang="de-DE" dirty="0"/>
              <a:t>) </a:t>
            </a:r>
          </a:p>
        </p:txBody>
      </p:sp>
      <p:pic>
        <p:nvPicPr>
          <p:cNvPr id="7" name="Grafik 6">
            <a:extLst>
              <a:ext uri="{FF2B5EF4-FFF2-40B4-BE49-F238E27FC236}">
                <a16:creationId xmlns:a16="http://schemas.microsoft.com/office/drawing/2014/main" id="{4E4402EA-C28C-0C3A-A2DD-8B29A80A11A1}"/>
              </a:ext>
            </a:extLst>
          </p:cNvPr>
          <p:cNvPicPr>
            <a:picLocks noChangeAspect="1"/>
          </p:cNvPicPr>
          <p:nvPr/>
        </p:nvPicPr>
        <p:blipFill rotWithShape="1">
          <a:blip r:embed="rId3"/>
          <a:srcRect b="20310"/>
          <a:stretch/>
        </p:blipFill>
        <p:spPr>
          <a:xfrm>
            <a:off x="686744" y="1718621"/>
            <a:ext cx="9714555" cy="3462980"/>
          </a:xfrm>
          <a:prstGeom prst="rect">
            <a:avLst/>
          </a:prstGeom>
        </p:spPr>
      </p:pic>
      <p:sp>
        <p:nvSpPr>
          <p:cNvPr id="8" name="Textfeld 7">
            <a:extLst>
              <a:ext uri="{FF2B5EF4-FFF2-40B4-BE49-F238E27FC236}">
                <a16:creationId xmlns:a16="http://schemas.microsoft.com/office/drawing/2014/main" id="{58A47062-0FFA-4E65-C863-69BB20E047CC}"/>
              </a:ext>
            </a:extLst>
          </p:cNvPr>
          <p:cNvSpPr txBox="1"/>
          <p:nvPr/>
        </p:nvSpPr>
        <p:spPr>
          <a:xfrm>
            <a:off x="8534400" y="6096000"/>
            <a:ext cx="7093976" cy="276999"/>
          </a:xfrm>
          <a:prstGeom prst="rect">
            <a:avLst/>
          </a:prstGeom>
          <a:noFill/>
        </p:spPr>
        <p:txBody>
          <a:bodyPr wrap="square" rtlCol="0">
            <a:spAutoFit/>
          </a:bodyPr>
          <a:lstStyle/>
          <a:p>
            <a:r>
              <a:rPr lang="de-DE" sz="1200" i="1" dirty="0">
                <a:solidFill>
                  <a:schemeClr val="bg1">
                    <a:lumMod val="50000"/>
                  </a:schemeClr>
                </a:solidFill>
              </a:rPr>
              <a:t>https://lrpserver.hhi.fraunhofer.de/image-classification</a:t>
            </a:r>
          </a:p>
        </p:txBody>
      </p:sp>
      <p:sp>
        <p:nvSpPr>
          <p:cNvPr id="9" name="Textfeld 8">
            <a:extLst>
              <a:ext uri="{FF2B5EF4-FFF2-40B4-BE49-F238E27FC236}">
                <a16:creationId xmlns:a16="http://schemas.microsoft.com/office/drawing/2014/main" id="{3E1956A2-CFD9-05F0-5DE3-03310BCD2CCE}"/>
              </a:ext>
            </a:extLst>
          </p:cNvPr>
          <p:cNvSpPr txBox="1"/>
          <p:nvPr/>
        </p:nvSpPr>
        <p:spPr>
          <a:xfrm>
            <a:off x="-1447800" y="235239"/>
            <a:ext cx="1164771" cy="646331"/>
          </a:xfrm>
          <a:prstGeom prst="rect">
            <a:avLst/>
          </a:prstGeom>
          <a:solidFill>
            <a:srgbClr val="7030A0"/>
          </a:solidFill>
        </p:spPr>
        <p:txBody>
          <a:bodyPr wrap="square" rtlCol="0">
            <a:spAutoFit/>
          </a:bodyPr>
          <a:lstStyle/>
          <a:p>
            <a:r>
              <a:rPr lang="de-DE" dirty="0">
                <a:solidFill>
                  <a:schemeClr val="bg1"/>
                </a:solidFill>
              </a:rPr>
              <a:t>Melli</a:t>
            </a:r>
          </a:p>
          <a:p>
            <a:r>
              <a:rPr lang="de-DE" dirty="0">
                <a:solidFill>
                  <a:schemeClr val="bg1"/>
                </a:solidFill>
              </a:rPr>
              <a:t>1 min</a:t>
            </a:r>
          </a:p>
        </p:txBody>
      </p:sp>
    </p:spTree>
    <p:extLst>
      <p:ext uri="{BB962C8B-B14F-4D97-AF65-F5344CB8AC3E}">
        <p14:creationId xmlns:p14="http://schemas.microsoft.com/office/powerpoint/2010/main" val="3348218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8CD10E-469F-4A0F-5D6A-D4B2671FD78E}"/>
              </a:ext>
            </a:extLst>
          </p:cNvPr>
          <p:cNvSpPr>
            <a:spLocks noGrp="1"/>
          </p:cNvSpPr>
          <p:nvPr>
            <p:ph type="title"/>
          </p:nvPr>
        </p:nvSpPr>
        <p:spPr/>
        <p:txBody>
          <a:bodyPr/>
          <a:lstStyle/>
          <a:p>
            <a:r>
              <a:rPr lang="de-DE" dirty="0"/>
              <a:t>Künstliche Intelligenz als Wasserkonsument</a:t>
            </a:r>
          </a:p>
        </p:txBody>
      </p:sp>
      <p:sp>
        <p:nvSpPr>
          <p:cNvPr id="4" name="Foliennummernplatzhalter 3">
            <a:extLst>
              <a:ext uri="{FF2B5EF4-FFF2-40B4-BE49-F238E27FC236}">
                <a16:creationId xmlns:a16="http://schemas.microsoft.com/office/drawing/2014/main" id="{0C9FA942-A974-319D-DADE-62F18CCE7269}"/>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14</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50AF50B2-630D-3816-098A-E526180AD0C4}"/>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6" name="Textfeld 5">
            <a:extLst>
              <a:ext uri="{FF2B5EF4-FFF2-40B4-BE49-F238E27FC236}">
                <a16:creationId xmlns:a16="http://schemas.microsoft.com/office/drawing/2014/main" id="{8484084A-5147-CF61-BFA8-7B7B70089D6E}"/>
              </a:ext>
            </a:extLst>
          </p:cNvPr>
          <p:cNvSpPr txBox="1"/>
          <p:nvPr/>
        </p:nvSpPr>
        <p:spPr>
          <a:xfrm>
            <a:off x="-1447800" y="235239"/>
            <a:ext cx="1164771" cy="646331"/>
          </a:xfrm>
          <a:prstGeom prst="rect">
            <a:avLst/>
          </a:prstGeom>
          <a:solidFill>
            <a:srgbClr val="7030A0"/>
          </a:solidFill>
        </p:spPr>
        <p:txBody>
          <a:bodyPr wrap="square" rtlCol="0">
            <a:spAutoFit/>
          </a:bodyPr>
          <a:lstStyle/>
          <a:p>
            <a:r>
              <a:rPr lang="de-DE" dirty="0">
                <a:solidFill>
                  <a:schemeClr val="bg1"/>
                </a:solidFill>
              </a:rPr>
              <a:t>Melli</a:t>
            </a:r>
          </a:p>
          <a:p>
            <a:r>
              <a:rPr lang="de-DE" dirty="0">
                <a:solidFill>
                  <a:schemeClr val="bg1"/>
                </a:solidFill>
              </a:rPr>
              <a:t>1 min</a:t>
            </a:r>
          </a:p>
        </p:txBody>
      </p:sp>
      <p:sp>
        <p:nvSpPr>
          <p:cNvPr id="9" name="Textfeld 8">
            <a:extLst>
              <a:ext uri="{FF2B5EF4-FFF2-40B4-BE49-F238E27FC236}">
                <a16:creationId xmlns:a16="http://schemas.microsoft.com/office/drawing/2014/main" id="{97304CCA-59C1-5EA8-9950-7A7F7835D3C4}"/>
              </a:ext>
            </a:extLst>
          </p:cNvPr>
          <p:cNvSpPr txBox="1"/>
          <p:nvPr/>
        </p:nvSpPr>
        <p:spPr>
          <a:xfrm>
            <a:off x="7772400" y="6183161"/>
            <a:ext cx="6852684" cy="276999"/>
          </a:xfrm>
          <a:prstGeom prst="rect">
            <a:avLst/>
          </a:prstGeom>
          <a:noFill/>
        </p:spPr>
        <p:txBody>
          <a:bodyPr wrap="square">
            <a:spAutoFit/>
          </a:bodyPr>
          <a:lstStyle/>
          <a:p>
            <a:r>
              <a:rPr lang="de-DE" sz="1200" i="1" dirty="0">
                <a:solidFill>
                  <a:schemeClr val="bg1">
                    <a:lumMod val="50000"/>
                  </a:schemeClr>
                </a:solidFill>
              </a:rPr>
              <a:t>https://data.unicef.org/topic/water-and-sanitation/drinking-water/</a:t>
            </a:r>
          </a:p>
        </p:txBody>
      </p:sp>
      <p:sp>
        <p:nvSpPr>
          <p:cNvPr id="10" name="Textplatzhalter 2">
            <a:extLst>
              <a:ext uri="{FF2B5EF4-FFF2-40B4-BE49-F238E27FC236}">
                <a16:creationId xmlns:a16="http://schemas.microsoft.com/office/drawing/2014/main" id="{53E1778F-7279-3FDA-6D9B-CE5B57D9EBED}"/>
              </a:ext>
            </a:extLst>
          </p:cNvPr>
          <p:cNvSpPr txBox="1">
            <a:spLocks/>
          </p:cNvSpPr>
          <p:nvPr/>
        </p:nvSpPr>
        <p:spPr>
          <a:xfrm>
            <a:off x="6324600" y="1771813"/>
            <a:ext cx="5471764" cy="2492990"/>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12">
              <a:defRPr>
                <a:latin typeface="+mn-lt"/>
                <a:ea typeface="+mn-ea"/>
                <a:cs typeface="+mn-cs"/>
              </a:defRPr>
            </a:lvl2pPr>
            <a:lvl3pPr marL="914423">
              <a:defRPr>
                <a:latin typeface="+mn-lt"/>
                <a:ea typeface="+mn-ea"/>
                <a:cs typeface="+mn-cs"/>
              </a:defRPr>
            </a:lvl3pPr>
            <a:lvl4pPr marL="1371634">
              <a:defRPr>
                <a:latin typeface="+mn-lt"/>
                <a:ea typeface="+mn-ea"/>
                <a:cs typeface="+mn-cs"/>
              </a:defRPr>
            </a:lvl4pPr>
            <a:lvl5pPr marL="1828846">
              <a:defRPr>
                <a:latin typeface="+mn-lt"/>
                <a:ea typeface="+mn-ea"/>
                <a:cs typeface="+mn-cs"/>
              </a:defRPr>
            </a:lvl5pPr>
            <a:lvl6pPr marL="2286057">
              <a:defRPr>
                <a:latin typeface="+mn-lt"/>
                <a:ea typeface="+mn-ea"/>
                <a:cs typeface="+mn-cs"/>
              </a:defRPr>
            </a:lvl6pPr>
            <a:lvl7pPr marL="2743269">
              <a:defRPr>
                <a:latin typeface="+mn-lt"/>
                <a:ea typeface="+mn-ea"/>
                <a:cs typeface="+mn-cs"/>
              </a:defRPr>
            </a:lvl7pPr>
            <a:lvl8pPr marL="3200480">
              <a:defRPr>
                <a:latin typeface="+mn-lt"/>
                <a:ea typeface="+mn-ea"/>
                <a:cs typeface="+mn-cs"/>
              </a:defRPr>
            </a:lvl8pPr>
            <a:lvl9pPr marL="3657691">
              <a:defRPr>
                <a:latin typeface="+mn-lt"/>
                <a:ea typeface="+mn-ea"/>
                <a:cs typeface="+mn-cs"/>
              </a:defRPr>
            </a:lvl9pPr>
          </a:lstStyle>
          <a:p>
            <a:r>
              <a:rPr lang="de-DE" b="1" kern="0" dirty="0"/>
              <a:t>Wasser ist Menschenrecht</a:t>
            </a:r>
          </a:p>
          <a:p>
            <a:endParaRPr lang="de-DE" b="1" kern="0" dirty="0"/>
          </a:p>
          <a:p>
            <a:pPr marL="285750" indent="-285750">
              <a:buClr>
                <a:srgbClr val="009260"/>
              </a:buClr>
              <a:buFont typeface="Wingdings" panose="05000000000000000000" pitchFamily="2" charset="2"/>
              <a:buChar char="§"/>
            </a:pPr>
            <a:r>
              <a:rPr lang="de-DE" kern="0" dirty="0"/>
              <a:t>Im Jahr 2024 haben immer noch 2,2 Milliarden Menschen weltweit keinen zuverlässigen Zugang zu sauberem Trinkwasser</a:t>
            </a:r>
          </a:p>
          <a:p>
            <a:pPr marL="285750" indent="-285750">
              <a:buClr>
                <a:srgbClr val="009260"/>
              </a:buClr>
              <a:buFont typeface="Wingdings" panose="05000000000000000000" pitchFamily="2" charset="2"/>
              <a:buChar char="§"/>
            </a:pPr>
            <a:r>
              <a:rPr lang="de-DE" kern="0" dirty="0"/>
              <a:t>Pro Tag sterben 1.000 Kinder unter 5 Jahren mangels sicheren Zugangs zu Wasser</a:t>
            </a:r>
          </a:p>
          <a:p>
            <a:endParaRPr lang="de-DE" kern="0" dirty="0"/>
          </a:p>
          <a:p>
            <a:endParaRPr lang="de-DE" kern="0" dirty="0"/>
          </a:p>
        </p:txBody>
      </p:sp>
      <p:sp>
        <p:nvSpPr>
          <p:cNvPr id="15" name="Textplatzhalter 14">
            <a:extLst>
              <a:ext uri="{FF2B5EF4-FFF2-40B4-BE49-F238E27FC236}">
                <a16:creationId xmlns:a16="http://schemas.microsoft.com/office/drawing/2014/main" id="{3A57984F-F251-4C04-B03F-D94C85BDD3E9}"/>
              </a:ext>
            </a:extLst>
          </p:cNvPr>
          <p:cNvSpPr>
            <a:spLocks noGrp="1"/>
          </p:cNvSpPr>
          <p:nvPr>
            <p:ph type="body" idx="1"/>
          </p:nvPr>
        </p:nvSpPr>
        <p:spPr/>
        <p:txBody>
          <a:bodyPr/>
          <a:lstStyle/>
          <a:p>
            <a:endParaRPr lang="de-DE"/>
          </a:p>
        </p:txBody>
      </p:sp>
      <p:pic>
        <p:nvPicPr>
          <p:cNvPr id="8" name="Grafik 7" descr="Ein Bild, das Flüssigkeit, transparentes Material, löslich, Softdrink enthält.&#10;&#10;Automatisch generierte Beschreibung">
            <a:extLst>
              <a:ext uri="{FF2B5EF4-FFF2-40B4-BE49-F238E27FC236}">
                <a16:creationId xmlns:a16="http://schemas.microsoft.com/office/drawing/2014/main" id="{093CC7B3-5BBE-F440-ECB4-74FDD17F6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36" y="1792762"/>
            <a:ext cx="5713424" cy="3160238"/>
          </a:xfrm>
          <a:prstGeom prst="rect">
            <a:avLst/>
          </a:prstGeom>
        </p:spPr>
      </p:pic>
      <p:sp>
        <p:nvSpPr>
          <p:cNvPr id="3" name="Textfeld 2">
            <a:extLst>
              <a:ext uri="{FF2B5EF4-FFF2-40B4-BE49-F238E27FC236}">
                <a16:creationId xmlns:a16="http://schemas.microsoft.com/office/drawing/2014/main" id="{FC26F65E-EE29-409E-C708-86C1CDDA8A4C}"/>
              </a:ext>
            </a:extLst>
          </p:cNvPr>
          <p:cNvSpPr txBox="1"/>
          <p:nvPr/>
        </p:nvSpPr>
        <p:spPr>
          <a:xfrm>
            <a:off x="378051" y="5055950"/>
            <a:ext cx="6852684" cy="276999"/>
          </a:xfrm>
          <a:prstGeom prst="rect">
            <a:avLst/>
          </a:prstGeom>
          <a:noFill/>
        </p:spPr>
        <p:txBody>
          <a:bodyPr wrap="square">
            <a:spAutoFit/>
          </a:bodyPr>
          <a:lstStyle/>
          <a:p>
            <a:r>
              <a:rPr lang="de-DE" sz="1200" i="1" dirty="0" err="1">
                <a:solidFill>
                  <a:schemeClr val="bg1">
                    <a:lumMod val="50000"/>
                  </a:schemeClr>
                </a:solidFill>
              </a:rPr>
              <a:t>Pixabay</a:t>
            </a:r>
            <a:endParaRPr lang="de-DE" sz="1200" i="1" dirty="0">
              <a:solidFill>
                <a:schemeClr val="bg1">
                  <a:lumMod val="50000"/>
                </a:schemeClr>
              </a:solidFill>
            </a:endParaRPr>
          </a:p>
        </p:txBody>
      </p:sp>
    </p:spTree>
    <p:extLst>
      <p:ext uri="{BB962C8B-B14F-4D97-AF65-F5344CB8AC3E}">
        <p14:creationId xmlns:p14="http://schemas.microsoft.com/office/powerpoint/2010/main" val="3615600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8CD10E-469F-4A0F-5D6A-D4B2671FD78E}"/>
              </a:ext>
            </a:extLst>
          </p:cNvPr>
          <p:cNvSpPr>
            <a:spLocks noGrp="1"/>
          </p:cNvSpPr>
          <p:nvPr>
            <p:ph type="title"/>
          </p:nvPr>
        </p:nvSpPr>
        <p:spPr/>
        <p:txBody>
          <a:bodyPr/>
          <a:lstStyle/>
          <a:p>
            <a:r>
              <a:rPr lang="de-DE" dirty="0"/>
              <a:t>Künstliche Intelligenz als Wasserkonsument</a:t>
            </a:r>
          </a:p>
        </p:txBody>
      </p:sp>
      <p:sp>
        <p:nvSpPr>
          <p:cNvPr id="4" name="Foliennummernplatzhalter 3">
            <a:extLst>
              <a:ext uri="{FF2B5EF4-FFF2-40B4-BE49-F238E27FC236}">
                <a16:creationId xmlns:a16="http://schemas.microsoft.com/office/drawing/2014/main" id="{0C9FA942-A974-319D-DADE-62F18CCE7269}"/>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15</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50AF50B2-630D-3816-098A-E526180AD0C4}"/>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6" name="Textfeld 5">
            <a:extLst>
              <a:ext uri="{FF2B5EF4-FFF2-40B4-BE49-F238E27FC236}">
                <a16:creationId xmlns:a16="http://schemas.microsoft.com/office/drawing/2014/main" id="{8484084A-5147-CF61-BFA8-7B7B70089D6E}"/>
              </a:ext>
            </a:extLst>
          </p:cNvPr>
          <p:cNvSpPr txBox="1"/>
          <p:nvPr/>
        </p:nvSpPr>
        <p:spPr>
          <a:xfrm>
            <a:off x="-1447800" y="235239"/>
            <a:ext cx="1164771" cy="646331"/>
          </a:xfrm>
          <a:prstGeom prst="rect">
            <a:avLst/>
          </a:prstGeom>
          <a:solidFill>
            <a:srgbClr val="7030A0"/>
          </a:solidFill>
        </p:spPr>
        <p:txBody>
          <a:bodyPr wrap="square" rtlCol="0">
            <a:spAutoFit/>
          </a:bodyPr>
          <a:lstStyle/>
          <a:p>
            <a:r>
              <a:rPr lang="de-DE" dirty="0">
                <a:solidFill>
                  <a:schemeClr val="bg1"/>
                </a:solidFill>
              </a:rPr>
              <a:t>Melli</a:t>
            </a:r>
          </a:p>
          <a:p>
            <a:r>
              <a:rPr lang="de-DE" dirty="0">
                <a:solidFill>
                  <a:schemeClr val="bg1"/>
                </a:solidFill>
              </a:rPr>
              <a:t>1 min</a:t>
            </a:r>
          </a:p>
        </p:txBody>
      </p:sp>
      <p:sp>
        <p:nvSpPr>
          <p:cNvPr id="9" name="Textfeld 8">
            <a:extLst>
              <a:ext uri="{FF2B5EF4-FFF2-40B4-BE49-F238E27FC236}">
                <a16:creationId xmlns:a16="http://schemas.microsoft.com/office/drawing/2014/main" id="{97304CCA-59C1-5EA8-9950-7A7F7835D3C4}"/>
              </a:ext>
            </a:extLst>
          </p:cNvPr>
          <p:cNvSpPr txBox="1"/>
          <p:nvPr/>
        </p:nvSpPr>
        <p:spPr>
          <a:xfrm>
            <a:off x="7470258" y="5851021"/>
            <a:ext cx="6852684" cy="830997"/>
          </a:xfrm>
          <a:prstGeom prst="rect">
            <a:avLst/>
          </a:prstGeom>
          <a:noFill/>
        </p:spPr>
        <p:txBody>
          <a:bodyPr wrap="square">
            <a:spAutoFit/>
          </a:bodyPr>
          <a:lstStyle/>
          <a:p>
            <a:r>
              <a:rPr lang="de-DE" sz="1200" i="1" dirty="0">
                <a:solidFill>
                  <a:schemeClr val="bg1">
                    <a:lumMod val="50000"/>
                  </a:schemeClr>
                </a:solidFill>
              </a:rPr>
              <a:t>https://www.tagesschau.de/wissen/klima/ki-energieverbrauch-100.html</a:t>
            </a:r>
            <a:br>
              <a:rPr lang="de-DE" sz="1200" i="1" dirty="0">
                <a:solidFill>
                  <a:schemeClr val="bg1">
                    <a:lumMod val="50000"/>
                  </a:schemeClr>
                </a:solidFill>
              </a:rPr>
            </a:br>
            <a:r>
              <a:rPr lang="de-DE" sz="1200" i="1" dirty="0">
                <a:solidFill>
                  <a:schemeClr val="bg1">
                    <a:lumMod val="50000"/>
                  </a:schemeClr>
                </a:solidFill>
              </a:rPr>
              <a:t>https://arxiv.org/pdf/2304.03271</a:t>
            </a:r>
          </a:p>
          <a:p>
            <a:r>
              <a:rPr lang="de-DE" sz="1200" i="1" dirty="0">
                <a:solidFill>
                  <a:schemeClr val="bg1">
                    <a:lumMod val="50000"/>
                  </a:schemeClr>
                </a:solidFill>
              </a:rPr>
              <a:t>https://www.dge.de/wissenschaft/referenzwerte/wasser/</a:t>
            </a:r>
          </a:p>
          <a:p>
            <a:endParaRPr lang="de-DE" sz="1200" i="1" dirty="0">
              <a:solidFill>
                <a:schemeClr val="bg1">
                  <a:lumMod val="50000"/>
                </a:schemeClr>
              </a:solidFill>
            </a:endParaRPr>
          </a:p>
        </p:txBody>
      </p:sp>
      <p:sp>
        <p:nvSpPr>
          <p:cNvPr id="10" name="Textplatzhalter 2">
            <a:extLst>
              <a:ext uri="{FF2B5EF4-FFF2-40B4-BE49-F238E27FC236}">
                <a16:creationId xmlns:a16="http://schemas.microsoft.com/office/drawing/2014/main" id="{53E1778F-7279-3FDA-6D9B-CE5B57D9EBED}"/>
              </a:ext>
            </a:extLst>
          </p:cNvPr>
          <p:cNvSpPr txBox="1">
            <a:spLocks/>
          </p:cNvSpPr>
          <p:nvPr/>
        </p:nvSpPr>
        <p:spPr>
          <a:xfrm>
            <a:off x="6324600" y="1771813"/>
            <a:ext cx="5471764" cy="3600986"/>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12">
              <a:defRPr>
                <a:latin typeface="+mn-lt"/>
                <a:ea typeface="+mn-ea"/>
                <a:cs typeface="+mn-cs"/>
              </a:defRPr>
            </a:lvl2pPr>
            <a:lvl3pPr marL="914423">
              <a:defRPr>
                <a:latin typeface="+mn-lt"/>
                <a:ea typeface="+mn-ea"/>
                <a:cs typeface="+mn-cs"/>
              </a:defRPr>
            </a:lvl3pPr>
            <a:lvl4pPr marL="1371634">
              <a:defRPr>
                <a:latin typeface="+mn-lt"/>
                <a:ea typeface="+mn-ea"/>
                <a:cs typeface="+mn-cs"/>
              </a:defRPr>
            </a:lvl4pPr>
            <a:lvl5pPr marL="1828846">
              <a:defRPr>
                <a:latin typeface="+mn-lt"/>
                <a:ea typeface="+mn-ea"/>
                <a:cs typeface="+mn-cs"/>
              </a:defRPr>
            </a:lvl5pPr>
            <a:lvl6pPr marL="2286057">
              <a:defRPr>
                <a:latin typeface="+mn-lt"/>
                <a:ea typeface="+mn-ea"/>
                <a:cs typeface="+mn-cs"/>
              </a:defRPr>
            </a:lvl6pPr>
            <a:lvl7pPr marL="2743269">
              <a:defRPr>
                <a:latin typeface="+mn-lt"/>
                <a:ea typeface="+mn-ea"/>
                <a:cs typeface="+mn-cs"/>
              </a:defRPr>
            </a:lvl7pPr>
            <a:lvl8pPr marL="3200480">
              <a:defRPr>
                <a:latin typeface="+mn-lt"/>
                <a:ea typeface="+mn-ea"/>
                <a:cs typeface="+mn-cs"/>
              </a:defRPr>
            </a:lvl8pPr>
            <a:lvl9pPr marL="3657691">
              <a:defRPr>
                <a:latin typeface="+mn-lt"/>
                <a:ea typeface="+mn-ea"/>
                <a:cs typeface="+mn-cs"/>
              </a:defRPr>
            </a:lvl9pPr>
          </a:lstStyle>
          <a:p>
            <a:r>
              <a:rPr lang="de-DE" b="1" kern="0" dirty="0"/>
              <a:t>Chatbots sind durstig</a:t>
            </a:r>
          </a:p>
          <a:p>
            <a:endParaRPr lang="de-DE" b="1" kern="0" dirty="0"/>
          </a:p>
          <a:p>
            <a:pPr marL="285750" indent="-285750">
              <a:buClr>
                <a:srgbClr val="009260"/>
              </a:buClr>
              <a:buFont typeface="Wingdings" panose="05000000000000000000" pitchFamily="2" charset="2"/>
              <a:buChar char="§"/>
            </a:pPr>
            <a:r>
              <a:rPr lang="de-DE" kern="0" dirty="0"/>
              <a:t>Training von ChatGPT-3 benötigte rund 5,4 Millionen Liter Wasser</a:t>
            </a:r>
          </a:p>
          <a:p>
            <a:pPr marL="285750" indent="-285750">
              <a:buClr>
                <a:srgbClr val="009260"/>
              </a:buClr>
              <a:buFont typeface="Wingdings" panose="05000000000000000000" pitchFamily="2" charset="2"/>
              <a:buChar char="§"/>
            </a:pPr>
            <a:r>
              <a:rPr lang="de-DE" kern="0" dirty="0"/>
              <a:t>10-50 Fragen an Chatbot = ca. 500 ml Wasserverbrauch</a:t>
            </a:r>
          </a:p>
          <a:p>
            <a:pPr marL="285750" indent="-285750">
              <a:buClr>
                <a:srgbClr val="009260"/>
              </a:buClr>
              <a:buFont typeface="Wingdings" panose="05000000000000000000" pitchFamily="2" charset="2"/>
              <a:buChar char="§"/>
            </a:pPr>
            <a:endParaRPr lang="de-DE" kern="0" dirty="0"/>
          </a:p>
          <a:p>
            <a:pPr marL="285750" indent="-285750">
              <a:buClr>
                <a:srgbClr val="009260"/>
              </a:buClr>
              <a:buFont typeface="Wingdings" panose="05000000000000000000" pitchFamily="2" charset="2"/>
              <a:buChar char="§"/>
            </a:pPr>
            <a:endParaRPr lang="de-DE" kern="0" dirty="0"/>
          </a:p>
          <a:p>
            <a:pPr>
              <a:buClr>
                <a:srgbClr val="009260"/>
              </a:buClr>
            </a:pPr>
            <a:r>
              <a:rPr lang="de-DE" b="1" kern="0" dirty="0"/>
              <a:t>Kinder auch</a:t>
            </a:r>
          </a:p>
          <a:p>
            <a:pPr marL="285750" indent="-285750">
              <a:buClr>
                <a:srgbClr val="009260"/>
              </a:buClr>
              <a:buFont typeface="Arial" panose="020B0604020202020204" pitchFamily="34" charset="0"/>
              <a:buChar char="•"/>
            </a:pPr>
            <a:r>
              <a:rPr lang="de-DE" kern="0" dirty="0"/>
              <a:t>Empfehlung der Deutschen Gesellschaft für Ernährung e.V.: Kinder zw. 0-7 Jahren zwischen 400-940 ml in Form von Getränken</a:t>
            </a:r>
          </a:p>
          <a:p>
            <a:endParaRPr lang="de-DE" kern="0" dirty="0"/>
          </a:p>
          <a:p>
            <a:endParaRPr lang="de-DE" kern="0" dirty="0"/>
          </a:p>
        </p:txBody>
      </p:sp>
      <p:pic>
        <p:nvPicPr>
          <p:cNvPr id="8" name="Grafik 7" descr="Ein Bild, das Flüssigkeit, transparentes Material, löslich, Softdrink enthält.&#10;&#10;Automatisch generierte Beschreibung">
            <a:extLst>
              <a:ext uri="{FF2B5EF4-FFF2-40B4-BE49-F238E27FC236}">
                <a16:creationId xmlns:a16="http://schemas.microsoft.com/office/drawing/2014/main" id="{9610623C-DD29-E53A-B2C2-8931F8A56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36" y="1792762"/>
            <a:ext cx="5713424" cy="3160238"/>
          </a:xfrm>
          <a:prstGeom prst="rect">
            <a:avLst/>
          </a:prstGeom>
        </p:spPr>
      </p:pic>
      <p:sp>
        <p:nvSpPr>
          <p:cNvPr id="12" name="Textplatzhalter 11">
            <a:extLst>
              <a:ext uri="{FF2B5EF4-FFF2-40B4-BE49-F238E27FC236}">
                <a16:creationId xmlns:a16="http://schemas.microsoft.com/office/drawing/2014/main" id="{C0A7091A-55C4-85E4-A47F-EE6098AE99AC}"/>
              </a:ext>
            </a:extLst>
          </p:cNvPr>
          <p:cNvSpPr>
            <a:spLocks noGrp="1"/>
          </p:cNvSpPr>
          <p:nvPr>
            <p:ph type="body" idx="1"/>
          </p:nvPr>
        </p:nvSpPr>
        <p:spPr/>
        <p:txBody>
          <a:bodyPr/>
          <a:lstStyle/>
          <a:p>
            <a:endParaRPr lang="de-DE"/>
          </a:p>
        </p:txBody>
      </p:sp>
      <p:sp>
        <p:nvSpPr>
          <p:cNvPr id="3" name="Textfeld 2">
            <a:extLst>
              <a:ext uri="{FF2B5EF4-FFF2-40B4-BE49-F238E27FC236}">
                <a16:creationId xmlns:a16="http://schemas.microsoft.com/office/drawing/2014/main" id="{024E30FD-0527-101E-86CE-1FCBCF232E7A}"/>
              </a:ext>
            </a:extLst>
          </p:cNvPr>
          <p:cNvSpPr txBox="1"/>
          <p:nvPr/>
        </p:nvSpPr>
        <p:spPr>
          <a:xfrm>
            <a:off x="378051" y="5055950"/>
            <a:ext cx="6852684" cy="276999"/>
          </a:xfrm>
          <a:prstGeom prst="rect">
            <a:avLst/>
          </a:prstGeom>
          <a:noFill/>
        </p:spPr>
        <p:txBody>
          <a:bodyPr wrap="square">
            <a:spAutoFit/>
          </a:bodyPr>
          <a:lstStyle/>
          <a:p>
            <a:r>
              <a:rPr lang="de-DE" sz="1200" i="1" dirty="0" err="1">
                <a:solidFill>
                  <a:schemeClr val="bg1">
                    <a:lumMod val="50000"/>
                  </a:schemeClr>
                </a:solidFill>
              </a:rPr>
              <a:t>Pixabay</a:t>
            </a:r>
            <a:endParaRPr lang="de-DE" sz="1200" i="1" dirty="0">
              <a:solidFill>
                <a:schemeClr val="bg1">
                  <a:lumMod val="50000"/>
                </a:schemeClr>
              </a:solidFill>
            </a:endParaRPr>
          </a:p>
        </p:txBody>
      </p:sp>
    </p:spTree>
    <p:extLst>
      <p:ext uri="{BB962C8B-B14F-4D97-AF65-F5344CB8AC3E}">
        <p14:creationId xmlns:p14="http://schemas.microsoft.com/office/powerpoint/2010/main" val="3985432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8CD10E-469F-4A0F-5D6A-D4B2671FD78E}"/>
              </a:ext>
            </a:extLst>
          </p:cNvPr>
          <p:cNvSpPr>
            <a:spLocks noGrp="1"/>
          </p:cNvSpPr>
          <p:nvPr>
            <p:ph type="title"/>
          </p:nvPr>
        </p:nvSpPr>
        <p:spPr/>
        <p:txBody>
          <a:bodyPr/>
          <a:lstStyle/>
          <a:p>
            <a:r>
              <a:rPr lang="de-DE" dirty="0"/>
              <a:t>Künstliche Intelligenz als Stromverbraucher</a:t>
            </a:r>
          </a:p>
        </p:txBody>
      </p:sp>
      <p:sp>
        <p:nvSpPr>
          <p:cNvPr id="3" name="Textplatzhalter 2">
            <a:extLst>
              <a:ext uri="{FF2B5EF4-FFF2-40B4-BE49-F238E27FC236}">
                <a16:creationId xmlns:a16="http://schemas.microsoft.com/office/drawing/2014/main" id="{90D915C5-9A37-D3F2-2D68-C370D8836C12}"/>
              </a:ext>
            </a:extLst>
          </p:cNvPr>
          <p:cNvSpPr>
            <a:spLocks noGrp="1"/>
          </p:cNvSpPr>
          <p:nvPr>
            <p:ph type="body" idx="1"/>
          </p:nvPr>
        </p:nvSpPr>
        <p:spPr>
          <a:xfrm>
            <a:off x="12877800" y="3020783"/>
            <a:ext cx="3505200" cy="3877985"/>
          </a:xfrm>
        </p:spPr>
        <p:txBody>
          <a:bodyPr/>
          <a:lstStyle/>
          <a:p>
            <a:r>
              <a:rPr lang="de-DE" b="1" dirty="0"/>
              <a:t>Ggf. Earth </a:t>
            </a:r>
            <a:r>
              <a:rPr lang="de-DE" b="1" dirty="0" err="1"/>
              <a:t>Overshoot</a:t>
            </a:r>
            <a:r>
              <a:rPr lang="de-DE" b="1" dirty="0"/>
              <a:t> Day</a:t>
            </a:r>
            <a:br>
              <a:rPr lang="de-DE" b="1" dirty="0"/>
            </a:br>
            <a:r>
              <a:rPr lang="de-DE" b="1" dirty="0"/>
              <a:t> </a:t>
            </a:r>
            <a:br>
              <a:rPr lang="de-DE" b="1" dirty="0"/>
            </a:br>
            <a:r>
              <a:rPr lang="de-DE" b="1" dirty="0">
                <a:hlinkClick r:id="rId3"/>
              </a:rPr>
              <a:t>https://www.wwf.de/earth-overshoot-day</a:t>
            </a:r>
            <a:r>
              <a:rPr lang="de-DE" b="1" dirty="0"/>
              <a:t> erwähnen</a:t>
            </a:r>
            <a:br>
              <a:rPr lang="de-DE" b="1" dirty="0"/>
            </a:br>
            <a:endParaRPr lang="de-DE" b="1" dirty="0"/>
          </a:p>
          <a:p>
            <a:r>
              <a:rPr lang="de-DE" dirty="0"/>
              <a:t>Das ist mal eine richtig schlechte Nachricht: Würden alle Menschen auf der Erde so leben wie in Deutschland, wären die natürlichen Ressourcen unseres Planeten in diesem Jahr bereits am 2. Mai aufgebraucht gewesen.</a:t>
            </a:r>
            <a:endParaRPr lang="de-DE" b="1" dirty="0"/>
          </a:p>
          <a:p>
            <a:r>
              <a:rPr lang="de-DE" b="1" dirty="0"/>
              <a:t>https://www.brisant.de/earth-overshoot-day-104.html</a:t>
            </a:r>
          </a:p>
        </p:txBody>
      </p:sp>
      <p:sp>
        <p:nvSpPr>
          <p:cNvPr id="4" name="Foliennummernplatzhalter 3">
            <a:extLst>
              <a:ext uri="{FF2B5EF4-FFF2-40B4-BE49-F238E27FC236}">
                <a16:creationId xmlns:a16="http://schemas.microsoft.com/office/drawing/2014/main" id="{0C9FA942-A974-319D-DADE-62F18CCE7269}"/>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16</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50AF50B2-630D-3816-098A-E526180AD0C4}"/>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6" name="Textfeld 5">
            <a:extLst>
              <a:ext uri="{FF2B5EF4-FFF2-40B4-BE49-F238E27FC236}">
                <a16:creationId xmlns:a16="http://schemas.microsoft.com/office/drawing/2014/main" id="{8484084A-5147-CF61-BFA8-7B7B70089D6E}"/>
              </a:ext>
            </a:extLst>
          </p:cNvPr>
          <p:cNvSpPr txBox="1"/>
          <p:nvPr/>
        </p:nvSpPr>
        <p:spPr>
          <a:xfrm>
            <a:off x="-1447800" y="235239"/>
            <a:ext cx="1164771" cy="646331"/>
          </a:xfrm>
          <a:prstGeom prst="rect">
            <a:avLst/>
          </a:prstGeom>
          <a:solidFill>
            <a:srgbClr val="7030A0"/>
          </a:solidFill>
        </p:spPr>
        <p:txBody>
          <a:bodyPr wrap="square" rtlCol="0">
            <a:spAutoFit/>
          </a:bodyPr>
          <a:lstStyle/>
          <a:p>
            <a:r>
              <a:rPr lang="de-DE" dirty="0">
                <a:solidFill>
                  <a:schemeClr val="bg1"/>
                </a:solidFill>
              </a:rPr>
              <a:t>Melli</a:t>
            </a:r>
          </a:p>
          <a:p>
            <a:r>
              <a:rPr lang="de-DE" dirty="0">
                <a:solidFill>
                  <a:schemeClr val="bg1"/>
                </a:solidFill>
              </a:rPr>
              <a:t>1 min</a:t>
            </a:r>
          </a:p>
        </p:txBody>
      </p:sp>
      <p:sp>
        <p:nvSpPr>
          <p:cNvPr id="9" name="Textfeld 8">
            <a:extLst>
              <a:ext uri="{FF2B5EF4-FFF2-40B4-BE49-F238E27FC236}">
                <a16:creationId xmlns:a16="http://schemas.microsoft.com/office/drawing/2014/main" id="{97304CCA-59C1-5EA8-9950-7A7F7835D3C4}"/>
              </a:ext>
            </a:extLst>
          </p:cNvPr>
          <p:cNvSpPr txBox="1"/>
          <p:nvPr/>
        </p:nvSpPr>
        <p:spPr>
          <a:xfrm>
            <a:off x="4267200" y="5998495"/>
            <a:ext cx="7919484" cy="461665"/>
          </a:xfrm>
          <a:prstGeom prst="rect">
            <a:avLst/>
          </a:prstGeom>
          <a:noFill/>
        </p:spPr>
        <p:txBody>
          <a:bodyPr wrap="square">
            <a:spAutoFit/>
          </a:bodyPr>
          <a:lstStyle/>
          <a:p>
            <a:pPr algn="r"/>
            <a:r>
              <a:rPr lang="de-DE" sz="1200" i="1" dirty="0">
                <a:solidFill>
                  <a:schemeClr val="bg1">
                    <a:lumMod val="50000"/>
                  </a:schemeClr>
                </a:solidFill>
              </a:rPr>
              <a:t>https://www.nytimes.com/2023/10/10/climate/ai-could-soon-need-as-much-electricity-as-an-entire-country.html</a:t>
            </a:r>
          </a:p>
          <a:p>
            <a:pPr algn="r"/>
            <a:r>
              <a:rPr lang="de-DE" sz="1200" i="1" dirty="0">
                <a:solidFill>
                  <a:schemeClr val="bg1">
                    <a:lumMod val="50000"/>
                  </a:schemeClr>
                </a:solidFill>
              </a:rPr>
              <a:t>https://doi.org/10.1016/j.joule.2023.09.004</a:t>
            </a:r>
          </a:p>
        </p:txBody>
      </p:sp>
      <p:sp>
        <p:nvSpPr>
          <p:cNvPr id="10" name="Textplatzhalter 2">
            <a:extLst>
              <a:ext uri="{FF2B5EF4-FFF2-40B4-BE49-F238E27FC236}">
                <a16:creationId xmlns:a16="http://schemas.microsoft.com/office/drawing/2014/main" id="{53E1778F-7279-3FDA-6D9B-CE5B57D9EBED}"/>
              </a:ext>
            </a:extLst>
          </p:cNvPr>
          <p:cNvSpPr txBox="1">
            <a:spLocks/>
          </p:cNvSpPr>
          <p:nvPr/>
        </p:nvSpPr>
        <p:spPr>
          <a:xfrm>
            <a:off x="6324600" y="1771813"/>
            <a:ext cx="5471764" cy="2215991"/>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12">
              <a:defRPr>
                <a:latin typeface="+mn-lt"/>
                <a:ea typeface="+mn-ea"/>
                <a:cs typeface="+mn-cs"/>
              </a:defRPr>
            </a:lvl2pPr>
            <a:lvl3pPr marL="914423">
              <a:defRPr>
                <a:latin typeface="+mn-lt"/>
                <a:ea typeface="+mn-ea"/>
                <a:cs typeface="+mn-cs"/>
              </a:defRPr>
            </a:lvl3pPr>
            <a:lvl4pPr marL="1371634">
              <a:defRPr>
                <a:latin typeface="+mn-lt"/>
                <a:ea typeface="+mn-ea"/>
                <a:cs typeface="+mn-cs"/>
              </a:defRPr>
            </a:lvl4pPr>
            <a:lvl5pPr marL="1828846">
              <a:defRPr>
                <a:latin typeface="+mn-lt"/>
                <a:ea typeface="+mn-ea"/>
                <a:cs typeface="+mn-cs"/>
              </a:defRPr>
            </a:lvl5pPr>
            <a:lvl6pPr marL="2286057">
              <a:defRPr>
                <a:latin typeface="+mn-lt"/>
                <a:ea typeface="+mn-ea"/>
                <a:cs typeface="+mn-cs"/>
              </a:defRPr>
            </a:lvl6pPr>
            <a:lvl7pPr marL="2743269">
              <a:defRPr>
                <a:latin typeface="+mn-lt"/>
                <a:ea typeface="+mn-ea"/>
                <a:cs typeface="+mn-cs"/>
              </a:defRPr>
            </a:lvl7pPr>
            <a:lvl8pPr marL="3200480">
              <a:defRPr>
                <a:latin typeface="+mn-lt"/>
                <a:ea typeface="+mn-ea"/>
                <a:cs typeface="+mn-cs"/>
              </a:defRPr>
            </a:lvl8pPr>
            <a:lvl9pPr marL="3657691">
              <a:defRPr>
                <a:latin typeface="+mn-lt"/>
                <a:ea typeface="+mn-ea"/>
                <a:cs typeface="+mn-cs"/>
              </a:defRPr>
            </a:lvl9pPr>
          </a:lstStyle>
          <a:p>
            <a:r>
              <a:rPr lang="de-DE" b="1" kern="0" dirty="0"/>
              <a:t>Schätzungen anhand des Verkaufs von KI Chips</a:t>
            </a:r>
          </a:p>
          <a:p>
            <a:endParaRPr lang="de-DE" b="1" kern="0" dirty="0"/>
          </a:p>
          <a:p>
            <a:pPr marL="285750" indent="-285750">
              <a:buClr>
                <a:srgbClr val="009260"/>
              </a:buClr>
              <a:buFont typeface="Wingdings" panose="05000000000000000000" pitchFamily="2" charset="2"/>
              <a:buChar char="§"/>
            </a:pPr>
            <a:r>
              <a:rPr lang="de-DE" kern="0" dirty="0"/>
              <a:t>bis 2027 Stromverbrauch zwischen 85-134 TWh pro Jahr</a:t>
            </a:r>
          </a:p>
          <a:p>
            <a:pPr marL="285750" indent="-285750">
              <a:buClr>
                <a:srgbClr val="009260"/>
              </a:buClr>
              <a:buFont typeface="Wingdings" panose="05000000000000000000" pitchFamily="2" charset="2"/>
              <a:buChar char="§"/>
            </a:pPr>
            <a:r>
              <a:rPr lang="de-DE" kern="0" dirty="0"/>
              <a:t>vergleichbar mit Stromverbrauch eines Landes wie die Niederlande, Argentinien oder Schweden</a:t>
            </a:r>
          </a:p>
          <a:p>
            <a:endParaRPr lang="de-DE" kern="0" dirty="0"/>
          </a:p>
          <a:p>
            <a:endParaRPr lang="de-DE" kern="0" dirty="0"/>
          </a:p>
        </p:txBody>
      </p:sp>
      <p:pic>
        <p:nvPicPr>
          <p:cNvPr id="12" name="Grafik 11" descr="Ein Bild, das Im Haus, Wand, Lampe, Glühbirne enthält.&#10;&#10;Automatisch generierte Beschreibung">
            <a:extLst>
              <a:ext uri="{FF2B5EF4-FFF2-40B4-BE49-F238E27FC236}">
                <a16:creationId xmlns:a16="http://schemas.microsoft.com/office/drawing/2014/main" id="{3420A335-54EE-1995-D547-93A0E7EDA2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690" y="1804587"/>
            <a:ext cx="5737309" cy="3227236"/>
          </a:xfrm>
          <a:prstGeom prst="rect">
            <a:avLst/>
          </a:prstGeom>
        </p:spPr>
      </p:pic>
    </p:spTree>
    <p:extLst>
      <p:ext uri="{BB962C8B-B14F-4D97-AF65-F5344CB8AC3E}">
        <p14:creationId xmlns:p14="http://schemas.microsoft.com/office/powerpoint/2010/main" val="1523806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7CB8C-9246-569A-63D8-C5641C609C33}"/>
              </a:ext>
            </a:extLst>
          </p:cNvPr>
          <p:cNvSpPr>
            <a:spLocks noGrp="1"/>
          </p:cNvSpPr>
          <p:nvPr>
            <p:ph type="title"/>
          </p:nvPr>
        </p:nvSpPr>
        <p:spPr/>
        <p:txBody>
          <a:bodyPr/>
          <a:lstStyle/>
          <a:p>
            <a:r>
              <a:rPr lang="de-DE" dirty="0"/>
              <a:t>Interaktion: Ethische Fragestellungen am Beispiel selbstfahrendes Auto</a:t>
            </a:r>
          </a:p>
        </p:txBody>
      </p:sp>
      <p:sp>
        <p:nvSpPr>
          <p:cNvPr id="3" name="Textplatzhalter 2">
            <a:extLst>
              <a:ext uri="{FF2B5EF4-FFF2-40B4-BE49-F238E27FC236}">
                <a16:creationId xmlns:a16="http://schemas.microsoft.com/office/drawing/2014/main" id="{7E60FF85-F0B9-65BD-0190-D4DFB5E4FA38}"/>
              </a:ext>
            </a:extLst>
          </p:cNvPr>
          <p:cNvSpPr>
            <a:spLocks noGrp="1"/>
          </p:cNvSpPr>
          <p:nvPr>
            <p:ph type="body" idx="1"/>
          </p:nvPr>
        </p:nvSpPr>
        <p:spPr>
          <a:xfrm>
            <a:off x="9166898" y="6096000"/>
            <a:ext cx="3810000" cy="184666"/>
          </a:xfrm>
        </p:spPr>
        <p:txBody>
          <a:bodyPr/>
          <a:lstStyle/>
          <a:p>
            <a:pPr algn="l"/>
            <a:r>
              <a:rPr lang="de-DE" sz="1200" i="1" dirty="0">
                <a:solidFill>
                  <a:schemeClr val="bg1">
                    <a:lumMod val="50000"/>
                  </a:schemeClr>
                </a:solidFill>
              </a:rPr>
              <a:t>https://www.moralmachine.net/hl/de</a:t>
            </a:r>
          </a:p>
        </p:txBody>
      </p:sp>
      <p:sp>
        <p:nvSpPr>
          <p:cNvPr id="4" name="Foliennummernplatzhalter 3">
            <a:extLst>
              <a:ext uri="{FF2B5EF4-FFF2-40B4-BE49-F238E27FC236}">
                <a16:creationId xmlns:a16="http://schemas.microsoft.com/office/drawing/2014/main" id="{962668C8-A0BE-6E4F-FE46-CA92F26B55C1}"/>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17</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04ED4D2D-7199-6684-9349-88163D723C3B}"/>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6" name="Textfeld 5">
            <a:extLst>
              <a:ext uri="{FF2B5EF4-FFF2-40B4-BE49-F238E27FC236}">
                <a16:creationId xmlns:a16="http://schemas.microsoft.com/office/drawing/2014/main" id="{337B4290-F64F-1C16-4756-A256017E2B4C}"/>
              </a:ext>
            </a:extLst>
          </p:cNvPr>
          <p:cNvSpPr txBox="1"/>
          <p:nvPr/>
        </p:nvSpPr>
        <p:spPr>
          <a:xfrm>
            <a:off x="-1447800" y="235239"/>
            <a:ext cx="1164771" cy="646331"/>
          </a:xfrm>
          <a:prstGeom prst="rect">
            <a:avLst/>
          </a:prstGeom>
          <a:solidFill>
            <a:srgbClr val="7030A0"/>
          </a:solidFill>
        </p:spPr>
        <p:txBody>
          <a:bodyPr wrap="square" rtlCol="0">
            <a:spAutoFit/>
          </a:bodyPr>
          <a:lstStyle/>
          <a:p>
            <a:r>
              <a:rPr lang="de-DE" dirty="0">
                <a:solidFill>
                  <a:schemeClr val="bg1"/>
                </a:solidFill>
              </a:rPr>
              <a:t>Melli</a:t>
            </a:r>
          </a:p>
          <a:p>
            <a:r>
              <a:rPr lang="de-DE" dirty="0">
                <a:solidFill>
                  <a:schemeClr val="bg1"/>
                </a:solidFill>
              </a:rPr>
              <a:t>5 min</a:t>
            </a:r>
          </a:p>
        </p:txBody>
      </p:sp>
      <p:pic>
        <p:nvPicPr>
          <p:cNvPr id="9" name="Grafik 8">
            <a:extLst>
              <a:ext uri="{FF2B5EF4-FFF2-40B4-BE49-F238E27FC236}">
                <a16:creationId xmlns:a16="http://schemas.microsoft.com/office/drawing/2014/main" id="{F7BC9DBF-A274-3E28-439E-A4C3AE27385C}"/>
              </a:ext>
            </a:extLst>
          </p:cNvPr>
          <p:cNvPicPr>
            <a:picLocks noChangeAspect="1"/>
          </p:cNvPicPr>
          <p:nvPr/>
        </p:nvPicPr>
        <p:blipFill>
          <a:blip r:embed="rId3"/>
          <a:stretch>
            <a:fillRect/>
          </a:stretch>
        </p:blipFill>
        <p:spPr>
          <a:xfrm>
            <a:off x="1981200" y="1179036"/>
            <a:ext cx="6767513" cy="5277495"/>
          </a:xfrm>
          <a:prstGeom prst="rect">
            <a:avLst/>
          </a:prstGeom>
        </p:spPr>
      </p:pic>
      <p:sp>
        <p:nvSpPr>
          <p:cNvPr id="8" name="Textfeld 7">
            <a:extLst>
              <a:ext uri="{FF2B5EF4-FFF2-40B4-BE49-F238E27FC236}">
                <a16:creationId xmlns:a16="http://schemas.microsoft.com/office/drawing/2014/main" id="{3061F743-2624-3435-61BC-9AED5CE5EB46}"/>
              </a:ext>
            </a:extLst>
          </p:cNvPr>
          <p:cNvSpPr txBox="1"/>
          <p:nvPr/>
        </p:nvSpPr>
        <p:spPr>
          <a:xfrm>
            <a:off x="8382000" y="2514600"/>
            <a:ext cx="3810000" cy="1754326"/>
          </a:xfrm>
          <a:prstGeom prst="rect">
            <a:avLst/>
          </a:prstGeom>
          <a:noFill/>
        </p:spPr>
        <p:txBody>
          <a:bodyPr wrap="square" rtlCol="0">
            <a:spAutoFit/>
          </a:bodyPr>
          <a:lstStyle/>
          <a:p>
            <a:r>
              <a:rPr lang="de-DE" dirty="0"/>
              <a:t>In 2er-Gruppen (ca. 5 min):</a:t>
            </a:r>
          </a:p>
          <a:p>
            <a:r>
              <a:rPr lang="de-DE" dirty="0"/>
              <a:t>Gehen Sie auf die Website </a:t>
            </a:r>
            <a:br>
              <a:rPr lang="de-DE" dirty="0"/>
            </a:br>
            <a:r>
              <a:rPr lang="de-DE" sz="1800" i="1" dirty="0">
                <a:solidFill>
                  <a:schemeClr val="bg1">
                    <a:lumMod val="50000"/>
                  </a:schemeClr>
                </a:solidFill>
              </a:rPr>
              <a:t>https://www.moralmachine.net/hl/de</a:t>
            </a:r>
          </a:p>
          <a:p>
            <a:r>
              <a:rPr lang="de-DE" dirty="0"/>
              <a:t> </a:t>
            </a:r>
            <a:r>
              <a:rPr lang="de-DE" dirty="0">
                <a:sym typeface="Wingdings" panose="05000000000000000000" pitchFamily="2" charset="2"/>
              </a:rPr>
              <a:t> Klick auf </a:t>
            </a:r>
            <a:r>
              <a:rPr lang="de-DE" i="1" dirty="0">
                <a:sym typeface="Wingdings" panose="05000000000000000000" pitchFamily="2" charset="2"/>
              </a:rPr>
              <a:t>Beurteilung starten</a:t>
            </a:r>
            <a:br>
              <a:rPr lang="de-DE" dirty="0">
                <a:sym typeface="Wingdings" panose="05000000000000000000" pitchFamily="2" charset="2"/>
              </a:rPr>
            </a:br>
            <a:r>
              <a:rPr lang="de-DE" dirty="0">
                <a:sym typeface="Wingdings" panose="05000000000000000000" pitchFamily="2" charset="2"/>
              </a:rPr>
              <a:t> Szenarien </a:t>
            </a:r>
            <a:r>
              <a:rPr lang="de-DE" dirty="0"/>
              <a:t>durchspielen &amp; Standpunkte austauschen</a:t>
            </a:r>
          </a:p>
        </p:txBody>
      </p:sp>
    </p:spTree>
    <p:extLst>
      <p:ext uri="{BB962C8B-B14F-4D97-AF65-F5344CB8AC3E}">
        <p14:creationId xmlns:p14="http://schemas.microsoft.com/office/powerpoint/2010/main" val="2602285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C26889-A5B0-7016-11E0-69EDF5B5AAE4}"/>
              </a:ext>
            </a:extLst>
          </p:cNvPr>
          <p:cNvSpPr>
            <a:spLocks noGrp="1"/>
          </p:cNvSpPr>
          <p:nvPr>
            <p:ph type="title"/>
          </p:nvPr>
        </p:nvSpPr>
        <p:spPr>
          <a:xfrm>
            <a:off x="4587680" y="3116269"/>
            <a:ext cx="7020120" cy="738664"/>
          </a:xfrm>
        </p:spPr>
        <p:txBody>
          <a:bodyPr/>
          <a:lstStyle/>
          <a:p>
            <a:r>
              <a:rPr lang="de-DE" dirty="0"/>
              <a:t>Rechtliches</a:t>
            </a:r>
            <a:br>
              <a:rPr lang="de-DE" dirty="0"/>
            </a:br>
            <a:r>
              <a:rPr lang="de-DE" dirty="0"/>
              <a:t>10 min</a:t>
            </a:r>
          </a:p>
        </p:txBody>
      </p:sp>
    </p:spTree>
    <p:extLst>
      <p:ext uri="{BB962C8B-B14F-4D97-AF65-F5344CB8AC3E}">
        <p14:creationId xmlns:p14="http://schemas.microsoft.com/office/powerpoint/2010/main" val="145864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1C9A14-9DFB-9416-5998-3AC2627A36F6}"/>
              </a:ext>
            </a:extLst>
          </p:cNvPr>
          <p:cNvSpPr>
            <a:spLocks noGrp="1"/>
          </p:cNvSpPr>
          <p:nvPr>
            <p:ph type="title"/>
          </p:nvPr>
        </p:nvSpPr>
        <p:spPr/>
        <p:txBody>
          <a:bodyPr/>
          <a:lstStyle/>
          <a:p>
            <a:r>
              <a:rPr lang="de-DE" dirty="0"/>
              <a:t>Überblick</a:t>
            </a:r>
          </a:p>
        </p:txBody>
      </p:sp>
      <p:sp>
        <p:nvSpPr>
          <p:cNvPr id="3" name="Textplatzhalter 2">
            <a:extLst>
              <a:ext uri="{FF2B5EF4-FFF2-40B4-BE49-F238E27FC236}">
                <a16:creationId xmlns:a16="http://schemas.microsoft.com/office/drawing/2014/main" id="{7EC3E10C-AF02-0696-948F-49924BB771C5}"/>
              </a:ext>
            </a:extLst>
          </p:cNvPr>
          <p:cNvSpPr>
            <a:spLocks noGrp="1"/>
          </p:cNvSpPr>
          <p:nvPr>
            <p:ph type="body" idx="1"/>
          </p:nvPr>
        </p:nvSpPr>
        <p:spPr>
          <a:xfrm>
            <a:off x="270913" y="1600200"/>
            <a:ext cx="11616287" cy="3323987"/>
          </a:xfrm>
        </p:spPr>
        <p:txBody>
          <a:bodyPr/>
          <a:lstStyle/>
          <a:p>
            <a:pPr marL="285750" indent="-285750">
              <a:buClr>
                <a:srgbClr val="009260"/>
              </a:buClr>
              <a:buFont typeface="Wingdings" panose="05000000000000000000" pitchFamily="2" charset="2"/>
              <a:buChar char="§"/>
            </a:pPr>
            <a:r>
              <a:rPr lang="de-DE" sz="3200" dirty="0"/>
              <a:t>Ethische Aspekte</a:t>
            </a:r>
          </a:p>
          <a:p>
            <a:pPr lvl="1">
              <a:buClr>
                <a:srgbClr val="009260"/>
              </a:buClr>
            </a:pPr>
            <a:endParaRPr lang="de-DE" sz="2400" dirty="0"/>
          </a:p>
          <a:p>
            <a:pPr marL="285750" indent="-285750">
              <a:buClr>
                <a:srgbClr val="009260"/>
              </a:buClr>
              <a:buFont typeface="Wingdings" panose="05000000000000000000" pitchFamily="2" charset="2"/>
              <a:buChar char="§"/>
            </a:pPr>
            <a:r>
              <a:rPr lang="de-DE" sz="3200" b="1" dirty="0"/>
              <a:t>Rechtliche Aspekte</a:t>
            </a:r>
          </a:p>
          <a:p>
            <a:pPr marL="742962" lvl="1" indent="-285750">
              <a:buClr>
                <a:srgbClr val="009260"/>
              </a:buClr>
              <a:buFont typeface="Wingdings" panose="05000000000000000000" pitchFamily="2" charset="2"/>
              <a:buChar char="§"/>
            </a:pPr>
            <a:r>
              <a:rPr lang="de-DE" sz="2400" dirty="0"/>
              <a:t>Urheberrecht</a:t>
            </a:r>
          </a:p>
          <a:p>
            <a:pPr marL="742962" lvl="1" indent="-285750">
              <a:buClr>
                <a:srgbClr val="009260"/>
              </a:buClr>
              <a:buFont typeface="Wingdings" panose="05000000000000000000" pitchFamily="2" charset="2"/>
              <a:buChar char="§"/>
            </a:pPr>
            <a:r>
              <a:rPr lang="de-DE" sz="2400" dirty="0"/>
              <a:t>EU AI Act</a:t>
            </a:r>
          </a:p>
          <a:p>
            <a:pPr marL="742962" lvl="1" indent="-285750">
              <a:buClr>
                <a:srgbClr val="009260"/>
              </a:buClr>
              <a:buFont typeface="Wingdings" panose="05000000000000000000" pitchFamily="2" charset="2"/>
              <a:buChar char="§"/>
            </a:pPr>
            <a:r>
              <a:rPr lang="de-DE" sz="2400" dirty="0"/>
              <a:t>Prüfungsrechtliches</a:t>
            </a:r>
          </a:p>
          <a:p>
            <a:pPr lvl="1">
              <a:buClr>
                <a:srgbClr val="009260"/>
              </a:buClr>
            </a:pPr>
            <a:endParaRPr lang="de-DE" sz="2400" dirty="0"/>
          </a:p>
          <a:p>
            <a:pPr marL="285750" indent="-285750">
              <a:buClr>
                <a:srgbClr val="009260"/>
              </a:buClr>
              <a:buFont typeface="Wingdings" panose="05000000000000000000" pitchFamily="2" charset="2"/>
              <a:buChar char="§"/>
            </a:pPr>
            <a:r>
              <a:rPr lang="de-DE" sz="3200" dirty="0"/>
              <a:t>Soziale Implikationen</a:t>
            </a:r>
            <a:endParaRPr lang="de-DE" dirty="0"/>
          </a:p>
        </p:txBody>
      </p:sp>
      <p:sp>
        <p:nvSpPr>
          <p:cNvPr id="4" name="Foliennummernplatzhalter 3">
            <a:extLst>
              <a:ext uri="{FF2B5EF4-FFF2-40B4-BE49-F238E27FC236}">
                <a16:creationId xmlns:a16="http://schemas.microsoft.com/office/drawing/2014/main" id="{031FE61B-5DF2-D136-B6B5-C4054F429EE2}"/>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19</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0D64B4AB-BECA-ECBF-AC01-0CA37A8CEBE7}"/>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6" name="Textfeld 5">
            <a:extLst>
              <a:ext uri="{FF2B5EF4-FFF2-40B4-BE49-F238E27FC236}">
                <a16:creationId xmlns:a16="http://schemas.microsoft.com/office/drawing/2014/main" id="{BD3E1B69-8667-ECE3-08DB-398A8239A078}"/>
              </a:ext>
            </a:extLst>
          </p:cNvPr>
          <p:cNvSpPr txBox="1"/>
          <p:nvPr/>
        </p:nvSpPr>
        <p:spPr>
          <a:xfrm>
            <a:off x="-1447800" y="235239"/>
            <a:ext cx="1164771" cy="369332"/>
          </a:xfrm>
          <a:prstGeom prst="rect">
            <a:avLst/>
          </a:prstGeom>
          <a:solidFill>
            <a:srgbClr val="7030A0"/>
          </a:solidFill>
        </p:spPr>
        <p:txBody>
          <a:bodyPr wrap="square" rtlCol="0">
            <a:spAutoFit/>
          </a:bodyPr>
          <a:lstStyle/>
          <a:p>
            <a:r>
              <a:rPr lang="de-DE" dirty="0">
                <a:solidFill>
                  <a:schemeClr val="bg1"/>
                </a:solidFill>
              </a:rPr>
              <a:t>Melli</a:t>
            </a:r>
          </a:p>
        </p:txBody>
      </p:sp>
    </p:spTree>
    <p:extLst>
      <p:ext uri="{BB962C8B-B14F-4D97-AF65-F5344CB8AC3E}">
        <p14:creationId xmlns:p14="http://schemas.microsoft.com/office/powerpoint/2010/main" val="51217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1C9A14-9DFB-9416-5998-3AC2627A36F6}"/>
              </a:ext>
            </a:extLst>
          </p:cNvPr>
          <p:cNvSpPr>
            <a:spLocks noGrp="1"/>
          </p:cNvSpPr>
          <p:nvPr>
            <p:ph type="title"/>
          </p:nvPr>
        </p:nvSpPr>
        <p:spPr/>
        <p:txBody>
          <a:bodyPr/>
          <a:lstStyle/>
          <a:p>
            <a:r>
              <a:rPr lang="de-DE" dirty="0"/>
              <a:t>Überblick</a:t>
            </a:r>
          </a:p>
        </p:txBody>
      </p:sp>
      <p:sp>
        <p:nvSpPr>
          <p:cNvPr id="3" name="Textplatzhalter 2">
            <a:extLst>
              <a:ext uri="{FF2B5EF4-FFF2-40B4-BE49-F238E27FC236}">
                <a16:creationId xmlns:a16="http://schemas.microsoft.com/office/drawing/2014/main" id="{7EC3E10C-AF02-0696-948F-49924BB771C5}"/>
              </a:ext>
            </a:extLst>
          </p:cNvPr>
          <p:cNvSpPr>
            <a:spLocks noGrp="1"/>
          </p:cNvSpPr>
          <p:nvPr>
            <p:ph type="body" idx="1"/>
          </p:nvPr>
        </p:nvSpPr>
        <p:spPr>
          <a:xfrm>
            <a:off x="270913" y="1600200"/>
            <a:ext cx="11616287" cy="2215991"/>
          </a:xfrm>
        </p:spPr>
        <p:txBody>
          <a:bodyPr/>
          <a:lstStyle/>
          <a:p>
            <a:pPr marL="285750" indent="-285750">
              <a:buClr>
                <a:srgbClr val="009260"/>
              </a:buClr>
              <a:buFont typeface="Wingdings" panose="05000000000000000000" pitchFamily="2" charset="2"/>
              <a:buChar char="§"/>
            </a:pPr>
            <a:r>
              <a:rPr lang="de-DE" sz="3200" dirty="0"/>
              <a:t>Ethische Aspekte</a:t>
            </a:r>
          </a:p>
          <a:p>
            <a:pPr lvl="1">
              <a:buClr>
                <a:srgbClr val="009260"/>
              </a:buClr>
            </a:pPr>
            <a:endParaRPr lang="de-DE" sz="2400" dirty="0"/>
          </a:p>
          <a:p>
            <a:pPr marL="285750" indent="-285750">
              <a:buClr>
                <a:srgbClr val="009260"/>
              </a:buClr>
              <a:buFont typeface="Wingdings" panose="05000000000000000000" pitchFamily="2" charset="2"/>
              <a:buChar char="§"/>
            </a:pPr>
            <a:r>
              <a:rPr lang="de-DE" sz="3200" dirty="0"/>
              <a:t>Rechtliche Aspekte</a:t>
            </a:r>
          </a:p>
          <a:p>
            <a:pPr lvl="1">
              <a:buClr>
                <a:srgbClr val="009260"/>
              </a:buClr>
            </a:pPr>
            <a:endParaRPr lang="de-DE" sz="2400" dirty="0"/>
          </a:p>
          <a:p>
            <a:pPr marL="285750" indent="-285750">
              <a:buClr>
                <a:srgbClr val="009260"/>
              </a:buClr>
              <a:buFont typeface="Wingdings" panose="05000000000000000000" pitchFamily="2" charset="2"/>
              <a:buChar char="§"/>
            </a:pPr>
            <a:r>
              <a:rPr lang="de-DE" sz="3200" dirty="0"/>
              <a:t>Soziale Implikationen</a:t>
            </a:r>
            <a:endParaRPr lang="de-DE" dirty="0"/>
          </a:p>
        </p:txBody>
      </p:sp>
      <p:sp>
        <p:nvSpPr>
          <p:cNvPr id="4" name="Foliennummernplatzhalter 3">
            <a:extLst>
              <a:ext uri="{FF2B5EF4-FFF2-40B4-BE49-F238E27FC236}">
                <a16:creationId xmlns:a16="http://schemas.microsoft.com/office/drawing/2014/main" id="{031FE61B-5DF2-D136-B6B5-C4054F429EE2}"/>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2</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0D64B4AB-BECA-ECBF-AC01-0CA37A8CEBE7}"/>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6" name="Textfeld 5">
            <a:extLst>
              <a:ext uri="{FF2B5EF4-FFF2-40B4-BE49-F238E27FC236}">
                <a16:creationId xmlns:a16="http://schemas.microsoft.com/office/drawing/2014/main" id="{BD3E1B69-8667-ECE3-08DB-398A8239A078}"/>
              </a:ext>
            </a:extLst>
          </p:cNvPr>
          <p:cNvSpPr txBox="1"/>
          <p:nvPr/>
        </p:nvSpPr>
        <p:spPr>
          <a:xfrm>
            <a:off x="-1447800" y="235239"/>
            <a:ext cx="1164771" cy="369332"/>
          </a:xfrm>
          <a:prstGeom prst="rect">
            <a:avLst/>
          </a:prstGeom>
          <a:solidFill>
            <a:srgbClr val="7030A0"/>
          </a:solidFill>
        </p:spPr>
        <p:txBody>
          <a:bodyPr wrap="square" rtlCol="0">
            <a:spAutoFit/>
          </a:bodyPr>
          <a:lstStyle/>
          <a:p>
            <a:r>
              <a:rPr lang="de-DE" dirty="0">
                <a:solidFill>
                  <a:schemeClr val="bg1"/>
                </a:solidFill>
              </a:rPr>
              <a:t>Melli</a:t>
            </a:r>
          </a:p>
        </p:txBody>
      </p:sp>
    </p:spTree>
    <p:extLst>
      <p:ext uri="{BB962C8B-B14F-4D97-AF65-F5344CB8AC3E}">
        <p14:creationId xmlns:p14="http://schemas.microsoft.com/office/powerpoint/2010/main" val="3536692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descr="Ein Bild, das Menschliches Gesicht, Kleidung, Frau, Darstellung enthält.&#10;&#10;Automatisch generierte Beschreibung">
            <a:extLst>
              <a:ext uri="{FF2B5EF4-FFF2-40B4-BE49-F238E27FC236}">
                <a16:creationId xmlns:a16="http://schemas.microsoft.com/office/drawing/2014/main" id="{EF1E3611-9A2A-BF83-20A7-5082C9ECF08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868" b="6153"/>
          <a:stretch/>
        </p:blipFill>
        <p:spPr>
          <a:xfrm>
            <a:off x="609625" y="1453042"/>
            <a:ext cx="10972781" cy="5062063"/>
          </a:xfrm>
        </p:spPr>
      </p:pic>
      <p:sp>
        <p:nvSpPr>
          <p:cNvPr id="10" name="Inhaltsplatzhalter 6">
            <a:extLst>
              <a:ext uri="{FF2B5EF4-FFF2-40B4-BE49-F238E27FC236}">
                <a16:creationId xmlns:a16="http://schemas.microsoft.com/office/drawing/2014/main" id="{FB396140-9BFB-8928-4D16-3E827C97C24F}"/>
              </a:ext>
            </a:extLst>
          </p:cNvPr>
          <p:cNvSpPr txBox="1">
            <a:spLocks/>
          </p:cNvSpPr>
          <p:nvPr/>
        </p:nvSpPr>
        <p:spPr>
          <a:xfrm>
            <a:off x="1106400" y="5923802"/>
            <a:ext cx="9979200" cy="129606"/>
          </a:xfrm>
          <a:prstGeom prst="rect">
            <a:avLst/>
          </a:prstGeom>
        </p:spPr>
        <p:txBody>
          <a:bodyPr vert="horz" lIns="0" tIns="0" rIns="0" bIns="0" rtlCol="0" anchor="b">
            <a:noAutofit/>
          </a:bodyPr>
          <a:lstStyle>
            <a:lvl1pPr indent="0" algn="r" defTabSz="742950">
              <a:lnSpc>
                <a:spcPct val="100000"/>
              </a:lnSpc>
              <a:spcBef>
                <a:spcPts val="600"/>
              </a:spcBef>
              <a:buFont typeface="Wingdings" panose="05000000000000000000" pitchFamily="2" charset="2"/>
              <a:buNone/>
              <a:defRPr sz="1050" i="1">
                <a:solidFill>
                  <a:schemeClr val="accent3"/>
                </a:solidFill>
              </a:defRPr>
            </a:lvl1pPr>
            <a:lvl2pPr marL="396000" indent="-185738" defTabSz="742950">
              <a:lnSpc>
                <a:spcPct val="100000"/>
              </a:lnSpc>
              <a:spcBef>
                <a:spcPts val="600"/>
              </a:spcBef>
              <a:buFont typeface="Trebuchet MS" panose="020B0603020202020204" pitchFamily="34" charset="0"/>
              <a:buChar char="−"/>
              <a:defRPr sz="1050">
                <a:solidFill>
                  <a:schemeClr val="accent2"/>
                </a:solidFill>
              </a:defRPr>
            </a:lvl2pPr>
            <a:lvl3pPr marL="612000" indent="-185738" defTabSz="742950">
              <a:lnSpc>
                <a:spcPct val="100000"/>
              </a:lnSpc>
              <a:spcBef>
                <a:spcPts val="600"/>
              </a:spcBef>
              <a:buFont typeface="Arial" panose="020B0604020202020204" pitchFamily="34" charset="0"/>
              <a:buChar char="•"/>
              <a:defRPr sz="1000">
                <a:solidFill>
                  <a:schemeClr val="accent2"/>
                </a:solidFill>
              </a:defRPr>
            </a:lvl3pPr>
            <a:lvl4pPr marL="828000" indent="-185738" defTabSz="742950">
              <a:lnSpc>
                <a:spcPct val="100000"/>
              </a:lnSpc>
              <a:spcBef>
                <a:spcPts val="600"/>
              </a:spcBef>
              <a:buSzPct val="125000"/>
              <a:buFont typeface="Trebuchet MS" panose="020B0603020202020204" pitchFamily="34" charset="0"/>
              <a:buChar char="»"/>
              <a:defRPr sz="1100">
                <a:solidFill>
                  <a:srgbClr val="4B4B4B"/>
                </a:solidFill>
              </a:defRPr>
            </a:lvl4pPr>
            <a:lvl5pPr marL="1008000" indent="-185738" defTabSz="742950">
              <a:lnSpc>
                <a:spcPct val="100000"/>
              </a:lnSpc>
              <a:spcBef>
                <a:spcPts val="600"/>
              </a:spcBef>
              <a:buSzPct val="150000"/>
              <a:buFont typeface="Trebuchet MS" panose="020B0603020202020204" pitchFamily="34" charset="0"/>
              <a:buChar char="›"/>
              <a:defRPr sz="1100">
                <a:solidFill>
                  <a:srgbClr val="4B4B4B"/>
                </a:solidFill>
              </a:defRPr>
            </a:lvl5pPr>
            <a:lvl6pPr marL="1008000" indent="-185738" defTabSz="742950">
              <a:lnSpc>
                <a:spcPct val="100000"/>
              </a:lnSpc>
              <a:spcBef>
                <a:spcPts val="600"/>
              </a:spcBef>
              <a:buSzPct val="125000"/>
              <a:buFont typeface="Trebuchet MS" panose="020B0603020202020204" pitchFamily="34" charset="0"/>
              <a:buChar char="&gt;"/>
              <a:defRPr sz="1100">
                <a:solidFill>
                  <a:srgbClr val="4B4B4B"/>
                </a:solidFill>
              </a:defRPr>
            </a:lvl6pPr>
            <a:lvl7pPr marL="1008000" indent="-185738" defTabSz="742950">
              <a:lnSpc>
                <a:spcPct val="100000"/>
              </a:lnSpc>
              <a:spcBef>
                <a:spcPts val="600"/>
              </a:spcBef>
              <a:buSzPct val="125000"/>
              <a:buFont typeface="Trebuchet MS" panose="020B0603020202020204" pitchFamily="34" charset="0"/>
              <a:buChar char="¬"/>
              <a:defRPr sz="1100">
                <a:solidFill>
                  <a:srgbClr val="4B4B4B"/>
                </a:solidFill>
              </a:defRPr>
            </a:lvl7pPr>
            <a:lvl8pPr marL="1008000" indent="-185738" defTabSz="742950">
              <a:lnSpc>
                <a:spcPct val="100000"/>
              </a:lnSpc>
              <a:spcBef>
                <a:spcPts val="600"/>
              </a:spcBef>
              <a:buSzPct val="125000"/>
              <a:buFont typeface="Courier New" panose="02070309020205020404" pitchFamily="49" charset="0"/>
              <a:buChar char="o"/>
              <a:defRPr sz="1100">
                <a:solidFill>
                  <a:srgbClr val="4B4B4B"/>
                </a:solidFill>
              </a:defRPr>
            </a:lvl8pPr>
            <a:lvl9pPr marL="1008000" indent="-185738" defTabSz="742950">
              <a:lnSpc>
                <a:spcPct val="100000"/>
              </a:lnSpc>
              <a:spcBef>
                <a:spcPts val="600"/>
              </a:spcBef>
              <a:buSzPct val="150000"/>
              <a:buFont typeface="Trebuchet MS" panose="020B0603020202020204" pitchFamily="34" charset="0"/>
              <a:buChar char="▫"/>
              <a:defRPr sz="1100">
                <a:solidFill>
                  <a:srgbClr val="4B4B4B"/>
                </a:solidFill>
              </a:defRPr>
            </a:lvl9pPr>
          </a:lstStyle>
          <a:p>
            <a:pPr defTabSz="668656">
              <a:spcBef>
                <a:spcPts val="540"/>
              </a:spcBef>
              <a:defRPr/>
            </a:pPr>
            <a:r>
              <a:rPr lang="de-DE" sz="946">
                <a:solidFill>
                  <a:srgbClr val="FFFFFF"/>
                </a:solidFill>
                <a:latin typeface="Trebuchet MS"/>
              </a:rPr>
              <a:t>Bild: </a:t>
            </a:r>
            <a:r>
              <a:rPr lang="de-DE" sz="946" err="1">
                <a:solidFill>
                  <a:srgbClr val="FFFFFF"/>
                </a:solidFill>
                <a:latin typeface="Trebuchet MS"/>
              </a:rPr>
              <a:t>Hollie</a:t>
            </a:r>
            <a:r>
              <a:rPr lang="de-DE" sz="946">
                <a:solidFill>
                  <a:srgbClr val="FFFFFF"/>
                </a:solidFill>
                <a:latin typeface="Trebuchet MS"/>
              </a:rPr>
              <a:t> Mengert</a:t>
            </a:r>
          </a:p>
        </p:txBody>
      </p:sp>
      <p:sp>
        <p:nvSpPr>
          <p:cNvPr id="11" name="Rechteck: abgerundete Ecken 10">
            <a:extLst>
              <a:ext uri="{FF2B5EF4-FFF2-40B4-BE49-F238E27FC236}">
                <a16:creationId xmlns:a16="http://schemas.microsoft.com/office/drawing/2014/main" id="{F8B0D66A-35DF-7DE0-FE79-98278788E721}"/>
              </a:ext>
            </a:extLst>
          </p:cNvPr>
          <p:cNvSpPr/>
          <p:nvPr/>
        </p:nvSpPr>
        <p:spPr>
          <a:xfrm>
            <a:off x="4627632" y="3652470"/>
            <a:ext cx="2936740" cy="933181"/>
          </a:xfrm>
          <a:prstGeom prst="roundRect">
            <a:avLst/>
          </a:prstGeom>
          <a:ln w="1905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822960">
              <a:defRPr/>
            </a:pPr>
            <a:r>
              <a:rPr lang="de-DE" sz="1260">
                <a:solidFill>
                  <a:srgbClr val="000000"/>
                </a:solidFill>
                <a:latin typeface="Trebuchet MS"/>
              </a:rPr>
              <a:t>Welche dieser Bilder sind von einer Künstlerin und welche von einer AI?</a:t>
            </a:r>
          </a:p>
        </p:txBody>
      </p:sp>
      <p:sp>
        <p:nvSpPr>
          <p:cNvPr id="7" name="Rechteck: abgerundete Ecken 6">
            <a:extLst>
              <a:ext uri="{FF2B5EF4-FFF2-40B4-BE49-F238E27FC236}">
                <a16:creationId xmlns:a16="http://schemas.microsoft.com/office/drawing/2014/main" id="{827670B6-3CEB-2A94-FB5C-08E79DFFAD99}"/>
              </a:ext>
            </a:extLst>
          </p:cNvPr>
          <p:cNvSpPr/>
          <p:nvPr/>
        </p:nvSpPr>
        <p:spPr>
          <a:xfrm>
            <a:off x="3650190" y="2798669"/>
            <a:ext cx="4891620" cy="1779504"/>
          </a:xfrm>
          <a:prstGeom prst="roundRect">
            <a:avLst/>
          </a:prstGeom>
          <a:ln w="1905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defTabSz="822960">
              <a:defRPr/>
            </a:pPr>
            <a:r>
              <a:rPr lang="de-DE" sz="1260" b="1">
                <a:solidFill>
                  <a:srgbClr val="000000"/>
                </a:solidFill>
                <a:latin typeface="Trebuchet MS"/>
              </a:rPr>
              <a:t>Links: </a:t>
            </a:r>
            <a:r>
              <a:rPr lang="de-DE" sz="1260">
                <a:solidFill>
                  <a:srgbClr val="000000"/>
                </a:solidFill>
                <a:latin typeface="Trebuchet MS"/>
              </a:rPr>
              <a:t>	Bilder der Künstlerin </a:t>
            </a:r>
            <a:r>
              <a:rPr lang="de-DE" sz="1260" err="1">
                <a:solidFill>
                  <a:srgbClr val="000000"/>
                </a:solidFill>
                <a:latin typeface="Trebuchet MS"/>
              </a:rPr>
              <a:t>Hollie</a:t>
            </a:r>
            <a:r>
              <a:rPr lang="de-DE" sz="1260">
                <a:solidFill>
                  <a:srgbClr val="000000"/>
                </a:solidFill>
                <a:latin typeface="Trebuchet MS"/>
              </a:rPr>
              <a:t> Mengert</a:t>
            </a:r>
          </a:p>
          <a:p>
            <a:pPr defTabSz="822960">
              <a:defRPr/>
            </a:pPr>
            <a:r>
              <a:rPr lang="de-DE" sz="1260" b="1">
                <a:solidFill>
                  <a:srgbClr val="000000"/>
                </a:solidFill>
                <a:latin typeface="Trebuchet MS"/>
              </a:rPr>
              <a:t>Rechts: </a:t>
            </a:r>
            <a:r>
              <a:rPr lang="de-DE" sz="1260">
                <a:solidFill>
                  <a:srgbClr val="000000"/>
                </a:solidFill>
                <a:latin typeface="Trebuchet MS"/>
              </a:rPr>
              <a:t>	Bilder von einem AI-Modell, dass mit Bildern dieser 	Künstlerin trainiert wurde</a:t>
            </a:r>
          </a:p>
          <a:p>
            <a:pPr defTabSz="822960">
              <a:defRPr/>
            </a:pPr>
            <a:endParaRPr lang="de-DE" sz="1260">
              <a:solidFill>
                <a:srgbClr val="000000"/>
              </a:solidFill>
              <a:latin typeface="Trebuchet MS"/>
            </a:endParaRPr>
          </a:p>
          <a:p>
            <a:pPr defTabSz="822960">
              <a:defRPr/>
            </a:pPr>
            <a:r>
              <a:rPr lang="de-DE" sz="1260">
                <a:solidFill>
                  <a:srgbClr val="000000"/>
                </a:solidFill>
                <a:latin typeface="Trebuchet MS"/>
              </a:rPr>
              <a:t>Generative AI-Modelle werden teilweise mit urheberrechtlich geschützten Daten trainiert</a:t>
            </a:r>
          </a:p>
          <a:p>
            <a:pPr defTabSz="822960">
              <a:defRPr/>
            </a:pPr>
            <a:endParaRPr lang="de-DE" sz="1260">
              <a:solidFill>
                <a:srgbClr val="000000"/>
              </a:solidFill>
              <a:latin typeface="Trebuchet MS"/>
            </a:endParaRPr>
          </a:p>
          <a:p>
            <a:pPr algn="ctr" defTabSz="822960">
              <a:defRPr/>
            </a:pPr>
            <a:r>
              <a:rPr lang="de-DE" sz="1620" b="1">
                <a:solidFill>
                  <a:srgbClr val="2694FE"/>
                </a:solidFill>
                <a:latin typeface="Trebuchet MS"/>
              </a:rPr>
              <a:t>Ist das in Ordnung?</a:t>
            </a:r>
          </a:p>
        </p:txBody>
      </p:sp>
      <p:sp>
        <p:nvSpPr>
          <p:cNvPr id="3" name="Titel 1">
            <a:extLst>
              <a:ext uri="{FF2B5EF4-FFF2-40B4-BE49-F238E27FC236}">
                <a16:creationId xmlns:a16="http://schemas.microsoft.com/office/drawing/2014/main" id="{9D452CE8-C7CA-B964-7EBA-DD173E5EDB48}"/>
              </a:ext>
            </a:extLst>
          </p:cNvPr>
          <p:cNvSpPr txBox="1">
            <a:spLocks/>
          </p:cNvSpPr>
          <p:nvPr/>
        </p:nvSpPr>
        <p:spPr>
          <a:xfrm>
            <a:off x="191445" y="397840"/>
            <a:ext cx="10705155" cy="369332"/>
          </a:xfrm>
          <a:prstGeom prst="rect">
            <a:avLst/>
          </a:prstGeom>
        </p:spPr>
        <p:txBody>
          <a:bodyPr wrap="square" lIns="0" tIns="0" rIns="0" bIns="0">
            <a:spAutoFit/>
          </a:bodyPr>
          <a:lstStyle>
            <a:lvl1pPr>
              <a:defRPr sz="2400" b="1" i="0">
                <a:solidFill>
                  <a:srgbClr val="03895E"/>
                </a:solidFill>
                <a:latin typeface="Trebuchet MS"/>
                <a:ea typeface="+mj-ea"/>
                <a:cs typeface="Trebuchet MS"/>
              </a:defRPr>
            </a:lvl1pPr>
          </a:lstStyle>
          <a:p>
            <a:r>
              <a:rPr lang="de-DE" dirty="0"/>
              <a:t>Copyright und generative KI</a:t>
            </a:r>
          </a:p>
        </p:txBody>
      </p:sp>
      <p:sp>
        <p:nvSpPr>
          <p:cNvPr id="4" name="Textfeld 3">
            <a:extLst>
              <a:ext uri="{FF2B5EF4-FFF2-40B4-BE49-F238E27FC236}">
                <a16:creationId xmlns:a16="http://schemas.microsoft.com/office/drawing/2014/main" id="{3D442D96-60B7-1DF2-3F39-DAB44EAE670F}"/>
              </a:ext>
            </a:extLst>
          </p:cNvPr>
          <p:cNvSpPr txBox="1"/>
          <p:nvPr/>
        </p:nvSpPr>
        <p:spPr>
          <a:xfrm>
            <a:off x="-1447800" y="235239"/>
            <a:ext cx="1164771" cy="646331"/>
          </a:xfrm>
          <a:prstGeom prst="rect">
            <a:avLst/>
          </a:prstGeom>
          <a:solidFill>
            <a:srgbClr val="7030A0"/>
          </a:solidFill>
        </p:spPr>
        <p:txBody>
          <a:bodyPr wrap="square" rtlCol="0">
            <a:spAutoFit/>
          </a:bodyPr>
          <a:lstStyle/>
          <a:p>
            <a:r>
              <a:rPr lang="de-DE" dirty="0">
                <a:solidFill>
                  <a:schemeClr val="bg1"/>
                </a:solidFill>
              </a:rPr>
              <a:t>Melli</a:t>
            </a:r>
          </a:p>
          <a:p>
            <a:r>
              <a:rPr lang="de-DE" dirty="0">
                <a:solidFill>
                  <a:schemeClr val="bg1"/>
                </a:solidFill>
              </a:rPr>
              <a:t>1,5 min</a:t>
            </a:r>
          </a:p>
        </p:txBody>
      </p:sp>
      <p:pic>
        <p:nvPicPr>
          <p:cNvPr id="9" name="Grafik 8" descr="Ein Bild, das Text, Screenshot, Schrift, Zahl enthält.&#10;&#10;Automatisch generierte Beschreibung">
            <a:extLst>
              <a:ext uri="{FF2B5EF4-FFF2-40B4-BE49-F238E27FC236}">
                <a16:creationId xmlns:a16="http://schemas.microsoft.com/office/drawing/2014/main" id="{C1029329-D5FD-CCDA-DBA2-AFF229853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9816" y="0"/>
            <a:ext cx="7423321" cy="6858000"/>
          </a:xfrm>
          <a:prstGeom prst="rect">
            <a:avLst/>
          </a:prstGeom>
        </p:spPr>
      </p:pic>
    </p:spTree>
    <p:extLst>
      <p:ext uri="{BB962C8B-B14F-4D97-AF65-F5344CB8AC3E}">
        <p14:creationId xmlns:p14="http://schemas.microsoft.com/office/powerpoint/2010/main" val="25776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5B39E5-CA6A-70BF-3394-536B0D42C57A}"/>
              </a:ext>
            </a:extLst>
          </p:cNvPr>
          <p:cNvSpPr>
            <a:spLocks noGrp="1"/>
          </p:cNvSpPr>
          <p:nvPr>
            <p:ph type="title"/>
          </p:nvPr>
        </p:nvSpPr>
        <p:spPr/>
        <p:txBody>
          <a:bodyPr/>
          <a:lstStyle/>
          <a:p>
            <a:r>
              <a:rPr lang="de-DE" dirty="0"/>
              <a:t>Künstliche Intelligenz und Urheberrecht</a:t>
            </a:r>
          </a:p>
        </p:txBody>
      </p:sp>
      <p:sp>
        <p:nvSpPr>
          <p:cNvPr id="4" name="Foliennummernplatzhalter 3">
            <a:extLst>
              <a:ext uri="{FF2B5EF4-FFF2-40B4-BE49-F238E27FC236}">
                <a16:creationId xmlns:a16="http://schemas.microsoft.com/office/drawing/2014/main" id="{D6537F02-8D30-ACD0-90B4-C0FF9E29583F}"/>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21</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23C70B9C-7C5E-99B3-3BC7-1D84BB6E71C1}"/>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6" name="Textfeld 5">
            <a:extLst>
              <a:ext uri="{FF2B5EF4-FFF2-40B4-BE49-F238E27FC236}">
                <a16:creationId xmlns:a16="http://schemas.microsoft.com/office/drawing/2014/main" id="{54044C6F-10CD-0248-4D9F-1981E1E2DFFF}"/>
              </a:ext>
            </a:extLst>
          </p:cNvPr>
          <p:cNvSpPr txBox="1"/>
          <p:nvPr/>
        </p:nvSpPr>
        <p:spPr>
          <a:xfrm>
            <a:off x="-1447800" y="235239"/>
            <a:ext cx="1164771" cy="646331"/>
          </a:xfrm>
          <a:prstGeom prst="rect">
            <a:avLst/>
          </a:prstGeom>
          <a:solidFill>
            <a:srgbClr val="7030A0"/>
          </a:solidFill>
        </p:spPr>
        <p:txBody>
          <a:bodyPr wrap="square" rtlCol="0">
            <a:spAutoFit/>
          </a:bodyPr>
          <a:lstStyle/>
          <a:p>
            <a:r>
              <a:rPr lang="de-DE" dirty="0">
                <a:solidFill>
                  <a:schemeClr val="bg1"/>
                </a:solidFill>
              </a:rPr>
              <a:t>Melli</a:t>
            </a:r>
          </a:p>
          <a:p>
            <a:r>
              <a:rPr lang="de-DE" dirty="0">
                <a:solidFill>
                  <a:schemeClr val="bg1"/>
                </a:solidFill>
              </a:rPr>
              <a:t>2 min</a:t>
            </a:r>
          </a:p>
        </p:txBody>
      </p:sp>
      <p:sp>
        <p:nvSpPr>
          <p:cNvPr id="9" name="Textplatzhalter 8">
            <a:extLst>
              <a:ext uri="{FF2B5EF4-FFF2-40B4-BE49-F238E27FC236}">
                <a16:creationId xmlns:a16="http://schemas.microsoft.com/office/drawing/2014/main" id="{8E2DE854-0565-547F-C66A-132588862AC7}"/>
              </a:ext>
            </a:extLst>
          </p:cNvPr>
          <p:cNvSpPr>
            <a:spLocks noGrp="1"/>
          </p:cNvSpPr>
          <p:nvPr>
            <p:ph type="body" idx="1"/>
          </p:nvPr>
        </p:nvSpPr>
        <p:spPr/>
        <p:txBody>
          <a:bodyPr/>
          <a:lstStyle/>
          <a:p>
            <a:endParaRPr lang="de-DE" dirty="0"/>
          </a:p>
        </p:txBody>
      </p:sp>
      <p:grpSp>
        <p:nvGrpSpPr>
          <p:cNvPr id="15" name="Gruppieren 14">
            <a:extLst>
              <a:ext uri="{FF2B5EF4-FFF2-40B4-BE49-F238E27FC236}">
                <a16:creationId xmlns:a16="http://schemas.microsoft.com/office/drawing/2014/main" id="{06F72C79-8660-D83D-074C-59BF2485364C}"/>
              </a:ext>
            </a:extLst>
          </p:cNvPr>
          <p:cNvGrpSpPr/>
          <p:nvPr/>
        </p:nvGrpSpPr>
        <p:grpSpPr>
          <a:xfrm>
            <a:off x="4572000" y="2941584"/>
            <a:ext cx="3048000" cy="3220023"/>
            <a:chOff x="4114800" y="2149930"/>
            <a:chExt cx="3048000" cy="3220023"/>
          </a:xfrm>
        </p:grpSpPr>
        <p:pic>
          <p:nvPicPr>
            <p:cNvPr id="11" name="Grafik 10" descr="Ein Bild, das Screenshot, Raum, Majorelle Blue, Licht enthält.&#10;&#10;Automatisch generierte Beschreibung">
              <a:extLst>
                <a:ext uri="{FF2B5EF4-FFF2-40B4-BE49-F238E27FC236}">
                  <a16:creationId xmlns:a16="http://schemas.microsoft.com/office/drawing/2014/main" id="{4887D10B-C6D2-35CB-61E7-5B8546076533}"/>
                </a:ext>
              </a:extLst>
            </p:cNvPr>
            <p:cNvPicPr>
              <a:picLocks noChangeAspect="1"/>
            </p:cNvPicPr>
            <p:nvPr/>
          </p:nvPicPr>
          <p:blipFill rotWithShape="1">
            <a:blip r:embed="rId3">
              <a:extLst>
                <a:ext uri="{28A0092B-C50C-407E-A947-70E740481C1C}">
                  <a14:useLocalDpi xmlns:a14="http://schemas.microsoft.com/office/drawing/2010/main" val="0"/>
                </a:ext>
              </a:extLst>
            </a:blip>
            <a:srcRect l="16680" r="16680"/>
            <a:stretch/>
          </p:blipFill>
          <p:spPr>
            <a:xfrm>
              <a:off x="4114800" y="2149930"/>
              <a:ext cx="3048000" cy="3048000"/>
            </a:xfrm>
            <a:prstGeom prst="ellipse">
              <a:avLst/>
            </a:prstGeom>
          </p:spPr>
        </p:pic>
        <p:sp>
          <p:nvSpPr>
            <p:cNvPr id="12" name="Textplatzhalter 2">
              <a:extLst>
                <a:ext uri="{FF2B5EF4-FFF2-40B4-BE49-F238E27FC236}">
                  <a16:creationId xmlns:a16="http://schemas.microsoft.com/office/drawing/2014/main" id="{5A7F5306-ADBF-6AA6-7902-419A3BE6591E}"/>
                </a:ext>
              </a:extLst>
            </p:cNvPr>
            <p:cNvSpPr txBox="1">
              <a:spLocks/>
            </p:cNvSpPr>
            <p:nvPr/>
          </p:nvSpPr>
          <p:spPr>
            <a:xfrm>
              <a:off x="5334000" y="5185287"/>
              <a:ext cx="1181349" cy="184666"/>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12">
                <a:defRPr>
                  <a:latin typeface="+mn-lt"/>
                  <a:ea typeface="+mn-ea"/>
                  <a:cs typeface="+mn-cs"/>
                </a:defRPr>
              </a:lvl2pPr>
              <a:lvl3pPr marL="914423">
                <a:defRPr>
                  <a:latin typeface="+mn-lt"/>
                  <a:ea typeface="+mn-ea"/>
                  <a:cs typeface="+mn-cs"/>
                </a:defRPr>
              </a:lvl3pPr>
              <a:lvl4pPr marL="1371634">
                <a:defRPr>
                  <a:latin typeface="+mn-lt"/>
                  <a:ea typeface="+mn-ea"/>
                  <a:cs typeface="+mn-cs"/>
                </a:defRPr>
              </a:lvl4pPr>
              <a:lvl5pPr marL="1828846">
                <a:defRPr>
                  <a:latin typeface="+mn-lt"/>
                  <a:ea typeface="+mn-ea"/>
                  <a:cs typeface="+mn-cs"/>
                </a:defRPr>
              </a:lvl5pPr>
              <a:lvl6pPr marL="2286057">
                <a:defRPr>
                  <a:latin typeface="+mn-lt"/>
                  <a:ea typeface="+mn-ea"/>
                  <a:cs typeface="+mn-cs"/>
                </a:defRPr>
              </a:lvl6pPr>
              <a:lvl7pPr marL="2743269">
                <a:defRPr>
                  <a:latin typeface="+mn-lt"/>
                  <a:ea typeface="+mn-ea"/>
                  <a:cs typeface="+mn-cs"/>
                </a:defRPr>
              </a:lvl7pPr>
              <a:lvl8pPr marL="3200480">
                <a:defRPr>
                  <a:latin typeface="+mn-lt"/>
                  <a:ea typeface="+mn-ea"/>
                  <a:cs typeface="+mn-cs"/>
                </a:defRPr>
              </a:lvl8pPr>
              <a:lvl9pPr marL="3657691">
                <a:defRPr>
                  <a:latin typeface="+mn-lt"/>
                  <a:ea typeface="+mn-ea"/>
                  <a:cs typeface="+mn-cs"/>
                </a:defRPr>
              </a:lvl9pPr>
            </a:lstStyle>
            <a:p>
              <a:pPr algn="l"/>
              <a:r>
                <a:rPr lang="de-DE" sz="1200" i="1" kern="0" dirty="0">
                  <a:solidFill>
                    <a:schemeClr val="bg1">
                      <a:lumMod val="50000"/>
                    </a:schemeClr>
                  </a:solidFill>
                </a:rPr>
                <a:t>Pixabay.com</a:t>
              </a:r>
            </a:p>
          </p:txBody>
        </p:sp>
      </p:grpSp>
      <p:pic>
        <p:nvPicPr>
          <p:cNvPr id="17" name="Grafik 16" descr="Ein Bild, das Schwarz, Screenshot enthält.&#10;&#10;Automatisch generierte Beschreibung">
            <a:extLst>
              <a:ext uri="{FF2B5EF4-FFF2-40B4-BE49-F238E27FC236}">
                <a16:creationId xmlns:a16="http://schemas.microsoft.com/office/drawing/2014/main" id="{73C47C48-3E00-061F-FC57-1CE0BAD9F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1371600"/>
            <a:ext cx="727687" cy="727687"/>
          </a:xfrm>
          <a:prstGeom prst="rect">
            <a:avLst/>
          </a:prstGeom>
        </p:spPr>
      </p:pic>
      <p:grpSp>
        <p:nvGrpSpPr>
          <p:cNvPr id="33" name="Gruppieren 32">
            <a:extLst>
              <a:ext uri="{FF2B5EF4-FFF2-40B4-BE49-F238E27FC236}">
                <a16:creationId xmlns:a16="http://schemas.microsoft.com/office/drawing/2014/main" id="{19A22B05-B57A-DD79-F82E-D8FE41E1EF31}"/>
              </a:ext>
            </a:extLst>
          </p:cNvPr>
          <p:cNvGrpSpPr/>
          <p:nvPr/>
        </p:nvGrpSpPr>
        <p:grpSpPr>
          <a:xfrm>
            <a:off x="160185" y="3348464"/>
            <a:ext cx="3718707" cy="2671336"/>
            <a:chOff x="160185" y="3008322"/>
            <a:chExt cx="3718707" cy="2671336"/>
          </a:xfrm>
        </p:grpSpPr>
        <p:pic>
          <p:nvPicPr>
            <p:cNvPr id="14" name="Grafik 13" descr="Ein Bild, das Schwarz, Dunkelheit, weiß enthält.&#10;&#10;Automatisch generierte Beschreibung">
              <a:extLst>
                <a:ext uri="{FF2B5EF4-FFF2-40B4-BE49-F238E27FC236}">
                  <a16:creationId xmlns:a16="http://schemas.microsoft.com/office/drawing/2014/main" id="{175AF016-2948-9098-F233-35EDC74475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3422" y="3008322"/>
              <a:ext cx="595400" cy="595400"/>
            </a:xfrm>
            <a:prstGeom prst="rect">
              <a:avLst/>
            </a:prstGeom>
          </p:spPr>
        </p:pic>
        <p:sp>
          <p:nvSpPr>
            <p:cNvPr id="18" name="Textfeld 17">
              <a:extLst>
                <a:ext uri="{FF2B5EF4-FFF2-40B4-BE49-F238E27FC236}">
                  <a16:creationId xmlns:a16="http://schemas.microsoft.com/office/drawing/2014/main" id="{61311145-955A-56E0-B8C1-4E0A47218D47}"/>
                </a:ext>
              </a:extLst>
            </p:cNvPr>
            <p:cNvSpPr txBox="1"/>
            <p:nvPr/>
          </p:nvSpPr>
          <p:spPr>
            <a:xfrm>
              <a:off x="160185" y="3648333"/>
              <a:ext cx="3694755" cy="2031325"/>
            </a:xfrm>
            <a:prstGeom prst="rect">
              <a:avLst/>
            </a:prstGeom>
            <a:noFill/>
          </p:spPr>
          <p:txBody>
            <a:bodyPr wrap="square" rtlCol="0">
              <a:spAutoFit/>
            </a:bodyPr>
            <a:lstStyle/>
            <a:p>
              <a:r>
                <a:rPr lang="de-DE" b="1" dirty="0"/>
                <a:t>Training von KI-Anwendungen </a:t>
              </a:r>
            </a:p>
            <a:p>
              <a:pPr marL="285750" indent="-285750">
                <a:buFont typeface="Wingdings" panose="05000000000000000000" pitchFamily="2" charset="2"/>
                <a:buChar char="§"/>
              </a:pPr>
              <a:r>
                <a:rPr lang="de-DE" dirty="0"/>
                <a:t>Zulässig gemäß </a:t>
              </a:r>
              <a:r>
                <a:rPr lang="de-DE" b="1" dirty="0"/>
                <a:t>§ 44b Urheberrechtsgesetz</a:t>
              </a:r>
              <a:endParaRPr lang="de-DE" dirty="0"/>
            </a:p>
            <a:p>
              <a:pPr marL="285750" indent="-285750">
                <a:buFont typeface="Wingdings" panose="05000000000000000000" pitchFamily="2" charset="2"/>
                <a:buChar char="§"/>
              </a:pPr>
              <a:r>
                <a:rPr lang="de-DE" dirty="0"/>
                <a:t>aber: Nutzungsvorbehalt der Rechteinhaber wirksam, wenn dieser in maschinenlesbarer Form vorliegt</a:t>
              </a:r>
            </a:p>
          </p:txBody>
        </p:sp>
        <p:pic>
          <p:nvPicPr>
            <p:cNvPr id="20" name="Grafik 19" descr="Ein Bild, das Kreis, Farbigkeit, Grafiken, Symbol enthält.&#10;&#10;Automatisch generierte Beschreibung">
              <a:extLst>
                <a:ext uri="{FF2B5EF4-FFF2-40B4-BE49-F238E27FC236}">
                  <a16:creationId xmlns:a16="http://schemas.microsoft.com/office/drawing/2014/main" id="{2296B320-811B-B21F-FADD-695B6DADB6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3492" y="3855328"/>
              <a:ext cx="595400" cy="595400"/>
            </a:xfrm>
            <a:prstGeom prst="rect">
              <a:avLst/>
            </a:prstGeom>
          </p:spPr>
        </p:pic>
      </p:grpSp>
      <p:sp>
        <p:nvSpPr>
          <p:cNvPr id="21" name="Textplatzhalter 2">
            <a:extLst>
              <a:ext uri="{FF2B5EF4-FFF2-40B4-BE49-F238E27FC236}">
                <a16:creationId xmlns:a16="http://schemas.microsoft.com/office/drawing/2014/main" id="{DA1C3F7B-5251-A7A4-7550-550D4C40A03D}"/>
              </a:ext>
            </a:extLst>
          </p:cNvPr>
          <p:cNvSpPr txBox="1">
            <a:spLocks/>
          </p:cNvSpPr>
          <p:nvPr/>
        </p:nvSpPr>
        <p:spPr>
          <a:xfrm>
            <a:off x="4154816" y="6323112"/>
            <a:ext cx="7808584" cy="153888"/>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12">
              <a:defRPr>
                <a:latin typeface="+mn-lt"/>
                <a:ea typeface="+mn-ea"/>
                <a:cs typeface="+mn-cs"/>
              </a:defRPr>
            </a:lvl2pPr>
            <a:lvl3pPr marL="914423">
              <a:defRPr>
                <a:latin typeface="+mn-lt"/>
                <a:ea typeface="+mn-ea"/>
                <a:cs typeface="+mn-cs"/>
              </a:defRPr>
            </a:lvl3pPr>
            <a:lvl4pPr marL="1371634">
              <a:defRPr>
                <a:latin typeface="+mn-lt"/>
                <a:ea typeface="+mn-ea"/>
                <a:cs typeface="+mn-cs"/>
              </a:defRPr>
            </a:lvl4pPr>
            <a:lvl5pPr marL="1828846">
              <a:defRPr>
                <a:latin typeface="+mn-lt"/>
                <a:ea typeface="+mn-ea"/>
                <a:cs typeface="+mn-cs"/>
              </a:defRPr>
            </a:lvl5pPr>
            <a:lvl6pPr marL="2286057">
              <a:defRPr>
                <a:latin typeface="+mn-lt"/>
                <a:ea typeface="+mn-ea"/>
                <a:cs typeface="+mn-cs"/>
              </a:defRPr>
            </a:lvl6pPr>
            <a:lvl7pPr marL="2743269">
              <a:defRPr>
                <a:latin typeface="+mn-lt"/>
                <a:ea typeface="+mn-ea"/>
                <a:cs typeface="+mn-cs"/>
              </a:defRPr>
            </a:lvl7pPr>
            <a:lvl8pPr marL="3200480">
              <a:defRPr>
                <a:latin typeface="+mn-lt"/>
                <a:ea typeface="+mn-ea"/>
                <a:cs typeface="+mn-cs"/>
              </a:defRPr>
            </a:lvl8pPr>
            <a:lvl9pPr marL="3657691">
              <a:defRPr>
                <a:latin typeface="+mn-lt"/>
                <a:ea typeface="+mn-ea"/>
                <a:cs typeface="+mn-cs"/>
              </a:defRPr>
            </a:lvl9pPr>
          </a:lstStyle>
          <a:p>
            <a:pPr marL="0" lvl="0" indent="0" algn="r">
              <a:buFont typeface="+mj-lt"/>
              <a:buNone/>
            </a:pPr>
            <a:r>
              <a:rPr lang="de-DE" sz="1000" i="1" dirty="0">
                <a:solidFill>
                  <a:schemeClr val="bg1">
                    <a:lumMod val="50000"/>
                  </a:schemeClr>
                </a:solidFill>
              </a:rPr>
              <a:t>https://www.bmj.de/SharedDocs/Downloads/DE/Themen/Nav_Themen/240305_FAQ_KI_Urheberrecht.pdf?__blob=publicationFile&amp;v=2</a:t>
            </a:r>
          </a:p>
        </p:txBody>
      </p:sp>
      <p:sp>
        <p:nvSpPr>
          <p:cNvPr id="22" name="Textfeld 21">
            <a:extLst>
              <a:ext uri="{FF2B5EF4-FFF2-40B4-BE49-F238E27FC236}">
                <a16:creationId xmlns:a16="http://schemas.microsoft.com/office/drawing/2014/main" id="{9E8E77E6-A37C-9522-B79E-71FA08D75362}"/>
              </a:ext>
            </a:extLst>
          </p:cNvPr>
          <p:cNvSpPr txBox="1"/>
          <p:nvPr/>
        </p:nvSpPr>
        <p:spPr>
          <a:xfrm>
            <a:off x="4004287" y="1417928"/>
            <a:ext cx="5494152" cy="1477328"/>
          </a:xfrm>
          <a:prstGeom prst="rect">
            <a:avLst/>
          </a:prstGeom>
          <a:noFill/>
        </p:spPr>
        <p:txBody>
          <a:bodyPr wrap="square" rtlCol="0">
            <a:spAutoFit/>
          </a:bodyPr>
          <a:lstStyle/>
          <a:p>
            <a:r>
              <a:rPr lang="de-DE" b="1" dirty="0"/>
              <a:t>KI als Urheber?</a:t>
            </a:r>
          </a:p>
          <a:p>
            <a:pPr marL="285750" indent="-285750">
              <a:buFont typeface="Wingdings" panose="05000000000000000000" pitchFamily="2" charset="2"/>
              <a:buChar char="§"/>
            </a:pPr>
            <a:r>
              <a:rPr lang="de-DE" dirty="0"/>
              <a:t>§ 2 Urheberrechtsgesetz: Werke im Sinne des Gesetzes sind nur persönliche, geistige Schöpfungen</a:t>
            </a:r>
          </a:p>
          <a:p>
            <a:pPr marL="285750" indent="-285750">
              <a:buFont typeface="Wingdings" panose="05000000000000000000" pitchFamily="2" charset="2"/>
              <a:buChar char="§"/>
            </a:pPr>
            <a:r>
              <a:rPr lang="de-DE" dirty="0">
                <a:sym typeface="Wingdings" panose="05000000000000000000" pitchFamily="2" charset="2"/>
              </a:rPr>
              <a:t>rein KI-basierte Inhalte ≠ kein urheberrechtlicher Schutz</a:t>
            </a:r>
            <a:endParaRPr lang="de-DE" strike="sngStrike" dirty="0"/>
          </a:p>
        </p:txBody>
      </p:sp>
      <p:pic>
        <p:nvPicPr>
          <p:cNvPr id="26" name="Grafik 25" descr="Ein Bild, das Kreis, Symbol, Farbigkeit, orange enthält.&#10;&#10;Automatisch generierte Beschreibung">
            <a:extLst>
              <a:ext uri="{FF2B5EF4-FFF2-40B4-BE49-F238E27FC236}">
                <a16:creationId xmlns:a16="http://schemas.microsoft.com/office/drawing/2014/main" id="{FE19298E-3369-8924-7799-E282DA61A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82852" y="2359618"/>
            <a:ext cx="415587" cy="415587"/>
          </a:xfrm>
          <a:prstGeom prst="rect">
            <a:avLst/>
          </a:prstGeom>
        </p:spPr>
      </p:pic>
      <p:grpSp>
        <p:nvGrpSpPr>
          <p:cNvPr id="35" name="Gruppieren 34">
            <a:extLst>
              <a:ext uri="{FF2B5EF4-FFF2-40B4-BE49-F238E27FC236}">
                <a16:creationId xmlns:a16="http://schemas.microsoft.com/office/drawing/2014/main" id="{68D32434-177A-DFBE-5C97-2FC497F9C18C}"/>
              </a:ext>
            </a:extLst>
          </p:cNvPr>
          <p:cNvGrpSpPr/>
          <p:nvPr/>
        </p:nvGrpSpPr>
        <p:grpSpPr>
          <a:xfrm>
            <a:off x="7848600" y="3388142"/>
            <a:ext cx="3998584" cy="2279304"/>
            <a:chOff x="7848600" y="3388142"/>
            <a:chExt cx="3998584" cy="2279304"/>
          </a:xfrm>
        </p:grpSpPr>
        <p:grpSp>
          <p:nvGrpSpPr>
            <p:cNvPr id="34" name="Gruppieren 33">
              <a:extLst>
                <a:ext uri="{FF2B5EF4-FFF2-40B4-BE49-F238E27FC236}">
                  <a16:creationId xmlns:a16="http://schemas.microsoft.com/office/drawing/2014/main" id="{8F99687B-E7CD-416C-AD0E-E6BFFF618D4F}"/>
                </a:ext>
              </a:extLst>
            </p:cNvPr>
            <p:cNvGrpSpPr/>
            <p:nvPr/>
          </p:nvGrpSpPr>
          <p:grpSpPr>
            <a:xfrm>
              <a:off x="7848600" y="3388142"/>
              <a:ext cx="3998584" cy="2086790"/>
              <a:chOff x="7848600" y="3038871"/>
              <a:chExt cx="3998584" cy="2086790"/>
            </a:xfrm>
          </p:grpSpPr>
          <p:sp>
            <p:nvSpPr>
              <p:cNvPr id="27" name="Textfeld 26">
                <a:extLst>
                  <a:ext uri="{FF2B5EF4-FFF2-40B4-BE49-F238E27FC236}">
                    <a16:creationId xmlns:a16="http://schemas.microsoft.com/office/drawing/2014/main" id="{27B51221-0F42-A282-55B7-AD0C975BBC24}"/>
                  </a:ext>
                </a:extLst>
              </p:cNvPr>
              <p:cNvSpPr txBox="1"/>
              <p:nvPr/>
            </p:nvSpPr>
            <p:spPr>
              <a:xfrm>
                <a:off x="7848600" y="3648333"/>
                <a:ext cx="3998584" cy="1477328"/>
              </a:xfrm>
              <a:prstGeom prst="rect">
                <a:avLst/>
              </a:prstGeom>
              <a:noFill/>
            </p:spPr>
            <p:txBody>
              <a:bodyPr wrap="square" rtlCol="0">
                <a:spAutoFit/>
              </a:bodyPr>
              <a:lstStyle/>
              <a:p>
                <a:r>
                  <a:rPr lang="de-DE" b="1" dirty="0"/>
                  <a:t>Nutzung von KI-generierten Inhalten</a:t>
                </a:r>
              </a:p>
              <a:p>
                <a:pPr marL="285750" indent="-285750">
                  <a:buFont typeface="Wingdings" panose="05000000000000000000" pitchFamily="2" charset="2"/>
                  <a:buChar char="§"/>
                </a:pPr>
                <a:r>
                  <a:rPr lang="de-DE" dirty="0"/>
                  <a:t>Urheberrechtsverletzung bei zu starker Ähnlichkeit</a:t>
                </a:r>
              </a:p>
              <a:p>
                <a:pPr marL="285750" indent="-285750">
                  <a:buFont typeface="Wingdings" panose="05000000000000000000" pitchFamily="2" charset="2"/>
                  <a:buChar char="§"/>
                </a:pPr>
                <a:r>
                  <a:rPr lang="de-DE" dirty="0"/>
                  <a:t>Gerichte: Entscheidung von  Einzelfällen</a:t>
                </a:r>
              </a:p>
            </p:txBody>
          </p:sp>
          <p:pic>
            <p:nvPicPr>
              <p:cNvPr id="28" name="Grafik 27" descr="Ein Bild, das Kreis, Symbol, Farbigkeit, orange enthält.&#10;&#10;Automatisch generierte Beschreibung">
                <a:extLst>
                  <a:ext uri="{FF2B5EF4-FFF2-40B4-BE49-F238E27FC236}">
                    <a16:creationId xmlns:a16="http://schemas.microsoft.com/office/drawing/2014/main" id="{F4152892-8139-F7CB-9EB4-06811B9527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77600" y="3971410"/>
                <a:ext cx="415587" cy="415587"/>
              </a:xfrm>
              <a:prstGeom prst="rect">
                <a:avLst/>
              </a:prstGeom>
            </p:spPr>
          </p:pic>
          <p:pic>
            <p:nvPicPr>
              <p:cNvPr id="32" name="Grafik 31" descr="Ein Bild, das Schwarz, Screenshot, Design enthält.&#10;&#10;Automatisch generierte Beschreibung">
                <a:extLst>
                  <a:ext uri="{FF2B5EF4-FFF2-40B4-BE49-F238E27FC236}">
                    <a16:creationId xmlns:a16="http://schemas.microsoft.com/office/drawing/2014/main" id="{6B2BB1B3-9684-A384-03B1-BCABEEC2D9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9488" y="3038871"/>
                <a:ext cx="528404" cy="528404"/>
              </a:xfrm>
              <a:prstGeom prst="rect">
                <a:avLst/>
              </a:prstGeom>
            </p:spPr>
          </p:pic>
        </p:grpSp>
        <p:pic>
          <p:nvPicPr>
            <p:cNvPr id="30" name="Grafik 29" descr="Ein Bild, das Schwarz, Screenshot, Dunkelheit, weiß enthält.&#10;&#10;Automatisch generierte Beschreibung">
              <a:extLst>
                <a:ext uri="{FF2B5EF4-FFF2-40B4-BE49-F238E27FC236}">
                  <a16:creationId xmlns:a16="http://schemas.microsoft.com/office/drawing/2014/main" id="{E6202A21-5E0F-6A2A-CF2F-9028F4E31D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17754" y="5181953"/>
              <a:ext cx="485493" cy="485493"/>
            </a:xfrm>
            <a:prstGeom prst="rect">
              <a:avLst/>
            </a:prstGeom>
          </p:spPr>
        </p:pic>
      </p:grpSp>
    </p:spTree>
    <p:extLst>
      <p:ext uri="{BB962C8B-B14F-4D97-AF65-F5344CB8AC3E}">
        <p14:creationId xmlns:p14="http://schemas.microsoft.com/office/powerpoint/2010/main" val="3483348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C15D2B-9E4C-2905-F6F6-CAB01A63A42F}"/>
              </a:ext>
            </a:extLst>
          </p:cNvPr>
          <p:cNvSpPr>
            <a:spLocks noGrp="1"/>
          </p:cNvSpPr>
          <p:nvPr>
            <p:ph type="title"/>
          </p:nvPr>
        </p:nvSpPr>
        <p:spPr/>
        <p:txBody>
          <a:bodyPr/>
          <a:lstStyle/>
          <a:p>
            <a:r>
              <a:rPr lang="de-DE" dirty="0"/>
              <a:t>EU AI ACT</a:t>
            </a:r>
          </a:p>
        </p:txBody>
      </p:sp>
      <p:sp>
        <p:nvSpPr>
          <p:cNvPr id="4" name="Foliennummernplatzhalter 3">
            <a:extLst>
              <a:ext uri="{FF2B5EF4-FFF2-40B4-BE49-F238E27FC236}">
                <a16:creationId xmlns:a16="http://schemas.microsoft.com/office/drawing/2014/main" id="{99FC9891-16C2-98B7-8AE1-1F74B1489CE9}"/>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22</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A3ADBC9A-FBBA-F55E-E083-813EC37AA617}"/>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pic>
        <p:nvPicPr>
          <p:cNvPr id="9" name="Grafik 8" descr="Ein Bild, das Tisch, Im Haus, hölzern, Schachfigur enthält.&#10;&#10;Automatisch generierte Beschreibung">
            <a:extLst>
              <a:ext uri="{FF2B5EF4-FFF2-40B4-BE49-F238E27FC236}">
                <a16:creationId xmlns:a16="http://schemas.microsoft.com/office/drawing/2014/main" id="{BD03540F-BFD9-0BD1-1B8D-A944796576A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575053" y="1676400"/>
            <a:ext cx="1217183" cy="1217183"/>
          </a:xfrm>
          <a:prstGeom prst="ellipse">
            <a:avLst/>
          </a:prstGeom>
        </p:spPr>
      </p:pic>
      <p:sp>
        <p:nvSpPr>
          <p:cNvPr id="8" name="Textfeld 7">
            <a:extLst>
              <a:ext uri="{FF2B5EF4-FFF2-40B4-BE49-F238E27FC236}">
                <a16:creationId xmlns:a16="http://schemas.microsoft.com/office/drawing/2014/main" id="{757A04BE-9B4F-E942-D446-3FBDCFF181E9}"/>
              </a:ext>
            </a:extLst>
          </p:cNvPr>
          <p:cNvSpPr txBox="1"/>
          <p:nvPr/>
        </p:nvSpPr>
        <p:spPr>
          <a:xfrm>
            <a:off x="-1447800" y="235239"/>
            <a:ext cx="1164771" cy="646331"/>
          </a:xfrm>
          <a:prstGeom prst="rect">
            <a:avLst/>
          </a:prstGeom>
          <a:solidFill>
            <a:srgbClr val="7030A0"/>
          </a:solidFill>
        </p:spPr>
        <p:txBody>
          <a:bodyPr wrap="square" rtlCol="0">
            <a:spAutoFit/>
          </a:bodyPr>
          <a:lstStyle/>
          <a:p>
            <a:r>
              <a:rPr lang="de-DE" dirty="0">
                <a:solidFill>
                  <a:schemeClr val="bg1"/>
                </a:solidFill>
              </a:rPr>
              <a:t>Melli</a:t>
            </a:r>
          </a:p>
          <a:p>
            <a:r>
              <a:rPr lang="de-DE" dirty="0">
                <a:solidFill>
                  <a:schemeClr val="bg1"/>
                </a:solidFill>
              </a:rPr>
              <a:t>2,5 min</a:t>
            </a:r>
          </a:p>
        </p:txBody>
      </p:sp>
      <p:sp>
        <p:nvSpPr>
          <p:cNvPr id="10" name="Textfeld 9">
            <a:extLst>
              <a:ext uri="{FF2B5EF4-FFF2-40B4-BE49-F238E27FC236}">
                <a16:creationId xmlns:a16="http://schemas.microsoft.com/office/drawing/2014/main" id="{E6E40CFC-7096-7E65-837E-13ADD12B8626}"/>
              </a:ext>
            </a:extLst>
          </p:cNvPr>
          <p:cNvSpPr txBox="1"/>
          <p:nvPr/>
        </p:nvSpPr>
        <p:spPr>
          <a:xfrm>
            <a:off x="12852381" y="2150267"/>
            <a:ext cx="5410200"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a:t>https://artificialintelligenceact.eu/de/high-level-summary/</a:t>
            </a:r>
            <a:br>
              <a:rPr lang="de-DE"/>
            </a:br>
            <a:r>
              <a:rPr lang="de-DE"/>
              <a:t>https://artificialintelligenceact.eu/de/chapter/3/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Noch genauer anschauen (Videos):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hlinkClick r:id="rId4"/>
              </a:rPr>
              <a:t>https://www.appliedai.de/ki-wissen</a:t>
            </a:r>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Recherchieren: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ALTAI is a self-assessment tool.</a:t>
            </a:r>
            <a:br>
              <a:rPr lang="en-US" dirty="0"/>
            </a:br>
            <a:r>
              <a:rPr lang="en-US" dirty="0"/>
              <a:t>https://altai.insight-centre.org/Home/HowToComplete</a:t>
            </a:r>
            <a:endParaRPr lang="de-DE" dirty="0"/>
          </a:p>
        </p:txBody>
      </p:sp>
      <p:pic>
        <p:nvPicPr>
          <p:cNvPr id="12" name="Grafik 11" descr="Ein Bild, das Text, Reihe, Screenshot, Dreieck enthält.&#10;&#10;Automatisch generierte Beschreibung">
            <a:extLst>
              <a:ext uri="{FF2B5EF4-FFF2-40B4-BE49-F238E27FC236}">
                <a16:creationId xmlns:a16="http://schemas.microsoft.com/office/drawing/2014/main" id="{5C3359AD-AA43-905A-68FF-B44960D39B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031" y="1274310"/>
            <a:ext cx="2742101" cy="1710525"/>
          </a:xfrm>
          <a:prstGeom prst="rect">
            <a:avLst/>
          </a:prstGeom>
        </p:spPr>
      </p:pic>
      <p:sp>
        <p:nvSpPr>
          <p:cNvPr id="13" name="Pfeil: gestreift nach rechts 12">
            <a:extLst>
              <a:ext uri="{FF2B5EF4-FFF2-40B4-BE49-F238E27FC236}">
                <a16:creationId xmlns:a16="http://schemas.microsoft.com/office/drawing/2014/main" id="{1D98CCFC-20FA-A6D7-3915-1A592282CF0C}"/>
              </a:ext>
            </a:extLst>
          </p:cNvPr>
          <p:cNvSpPr/>
          <p:nvPr/>
        </p:nvSpPr>
        <p:spPr>
          <a:xfrm>
            <a:off x="568345" y="3512957"/>
            <a:ext cx="11055310" cy="401256"/>
          </a:xfrm>
          <a:prstGeom prst="stripedRightArrow">
            <a:avLst/>
          </a:prstGeom>
          <a:solidFill>
            <a:srgbClr val="0092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r Verbinder 14">
            <a:extLst>
              <a:ext uri="{FF2B5EF4-FFF2-40B4-BE49-F238E27FC236}">
                <a16:creationId xmlns:a16="http://schemas.microsoft.com/office/drawing/2014/main" id="{487F8E2F-9465-6390-729A-C91FD584BED4}"/>
              </a:ext>
            </a:extLst>
          </p:cNvPr>
          <p:cNvCxnSpPr/>
          <p:nvPr/>
        </p:nvCxnSpPr>
        <p:spPr>
          <a:xfrm>
            <a:off x="2172611" y="3802518"/>
            <a:ext cx="0" cy="993058"/>
          </a:xfrm>
          <a:prstGeom prst="line">
            <a:avLst/>
          </a:prstGeom>
          <a:ln w="25400">
            <a:solidFill>
              <a:srgbClr val="009260"/>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18C3808A-6EBD-AD2A-1A2E-572ADB5E6039}"/>
              </a:ext>
            </a:extLst>
          </p:cNvPr>
          <p:cNvSpPr txBox="1"/>
          <p:nvPr/>
        </p:nvSpPr>
        <p:spPr>
          <a:xfrm rot="19579647">
            <a:off x="1667312" y="2902018"/>
            <a:ext cx="1793855" cy="276999"/>
          </a:xfrm>
          <a:prstGeom prst="rect">
            <a:avLst/>
          </a:prstGeom>
          <a:noFill/>
        </p:spPr>
        <p:txBody>
          <a:bodyPr wrap="square" rtlCol="0">
            <a:spAutoFit/>
          </a:bodyPr>
          <a:lstStyle/>
          <a:p>
            <a:r>
              <a:rPr lang="de-DE" sz="1200" b="1" dirty="0"/>
              <a:t>09.12.2023</a:t>
            </a:r>
          </a:p>
        </p:txBody>
      </p:sp>
      <p:sp>
        <p:nvSpPr>
          <p:cNvPr id="17" name="Textfeld 16">
            <a:extLst>
              <a:ext uri="{FF2B5EF4-FFF2-40B4-BE49-F238E27FC236}">
                <a16:creationId xmlns:a16="http://schemas.microsoft.com/office/drawing/2014/main" id="{D7848637-B550-F843-4B87-4FA3D61FCAB0}"/>
              </a:ext>
            </a:extLst>
          </p:cNvPr>
          <p:cNvSpPr txBox="1"/>
          <p:nvPr/>
        </p:nvSpPr>
        <p:spPr>
          <a:xfrm rot="19579647">
            <a:off x="1510777" y="4483339"/>
            <a:ext cx="2293493" cy="646331"/>
          </a:xfrm>
          <a:prstGeom prst="rect">
            <a:avLst/>
          </a:prstGeom>
          <a:noFill/>
        </p:spPr>
        <p:txBody>
          <a:bodyPr wrap="square" rtlCol="0">
            <a:spAutoFit/>
          </a:bodyPr>
          <a:lstStyle/>
          <a:p>
            <a:r>
              <a:rPr lang="de-DE" sz="1200" b="1" dirty="0"/>
              <a:t>EU-Parlament &amp; Rat:</a:t>
            </a:r>
            <a:br>
              <a:rPr lang="de-DE" sz="1200" b="1" dirty="0"/>
            </a:br>
            <a:r>
              <a:rPr lang="de-DE" sz="1200" dirty="0"/>
              <a:t>Vorläufige Einigung über das Gesetz</a:t>
            </a:r>
          </a:p>
        </p:txBody>
      </p:sp>
      <p:cxnSp>
        <p:nvCxnSpPr>
          <p:cNvPr id="18" name="Gerader Verbinder 17">
            <a:extLst>
              <a:ext uri="{FF2B5EF4-FFF2-40B4-BE49-F238E27FC236}">
                <a16:creationId xmlns:a16="http://schemas.microsoft.com/office/drawing/2014/main" id="{38D41516-B89E-846C-68F5-48B5C7765D79}"/>
              </a:ext>
            </a:extLst>
          </p:cNvPr>
          <p:cNvCxnSpPr/>
          <p:nvPr/>
        </p:nvCxnSpPr>
        <p:spPr>
          <a:xfrm>
            <a:off x="768936" y="3802518"/>
            <a:ext cx="0" cy="993058"/>
          </a:xfrm>
          <a:prstGeom prst="line">
            <a:avLst/>
          </a:prstGeom>
          <a:ln w="25400">
            <a:solidFill>
              <a:srgbClr val="009260"/>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548531F8-E346-9550-21B7-DA82BFE7EC45}"/>
              </a:ext>
            </a:extLst>
          </p:cNvPr>
          <p:cNvSpPr txBox="1"/>
          <p:nvPr/>
        </p:nvSpPr>
        <p:spPr>
          <a:xfrm rot="19579647">
            <a:off x="263637" y="2902018"/>
            <a:ext cx="1793855" cy="276999"/>
          </a:xfrm>
          <a:prstGeom prst="rect">
            <a:avLst/>
          </a:prstGeom>
          <a:noFill/>
        </p:spPr>
        <p:txBody>
          <a:bodyPr wrap="square" rtlCol="0">
            <a:spAutoFit/>
          </a:bodyPr>
          <a:lstStyle/>
          <a:p>
            <a:r>
              <a:rPr lang="de-DE" sz="1200" b="1" dirty="0"/>
              <a:t>April 2021</a:t>
            </a:r>
          </a:p>
        </p:txBody>
      </p:sp>
      <p:sp>
        <p:nvSpPr>
          <p:cNvPr id="20" name="Textfeld 19">
            <a:extLst>
              <a:ext uri="{FF2B5EF4-FFF2-40B4-BE49-F238E27FC236}">
                <a16:creationId xmlns:a16="http://schemas.microsoft.com/office/drawing/2014/main" id="{FEC35B07-44EE-E5CD-E58E-337B976CAB04}"/>
              </a:ext>
            </a:extLst>
          </p:cNvPr>
          <p:cNvSpPr txBox="1"/>
          <p:nvPr/>
        </p:nvSpPr>
        <p:spPr>
          <a:xfrm rot="19579647">
            <a:off x="107506" y="4483337"/>
            <a:ext cx="2293493" cy="646331"/>
          </a:xfrm>
          <a:prstGeom prst="rect">
            <a:avLst/>
          </a:prstGeom>
          <a:noFill/>
        </p:spPr>
        <p:txBody>
          <a:bodyPr wrap="square" rtlCol="0">
            <a:spAutoFit/>
          </a:bodyPr>
          <a:lstStyle/>
          <a:p>
            <a:r>
              <a:rPr lang="de-DE" sz="1200" b="1" dirty="0"/>
              <a:t>EU-Kommission:</a:t>
            </a:r>
            <a:br>
              <a:rPr lang="de-DE" sz="1200" b="1" dirty="0"/>
            </a:br>
            <a:r>
              <a:rPr lang="de-DE" sz="1200" dirty="0"/>
              <a:t>Vorlage 1. Rechtsrahmen für KI weltweit</a:t>
            </a:r>
          </a:p>
        </p:txBody>
      </p:sp>
      <p:cxnSp>
        <p:nvCxnSpPr>
          <p:cNvPr id="21" name="Gerader Verbinder 20">
            <a:extLst>
              <a:ext uri="{FF2B5EF4-FFF2-40B4-BE49-F238E27FC236}">
                <a16:creationId xmlns:a16="http://schemas.microsoft.com/office/drawing/2014/main" id="{7C474999-8379-51D3-6160-1EC2E9E37C1A}"/>
              </a:ext>
            </a:extLst>
          </p:cNvPr>
          <p:cNvCxnSpPr/>
          <p:nvPr/>
        </p:nvCxnSpPr>
        <p:spPr>
          <a:xfrm>
            <a:off x="3354082" y="3802518"/>
            <a:ext cx="0" cy="993058"/>
          </a:xfrm>
          <a:prstGeom prst="line">
            <a:avLst/>
          </a:prstGeom>
          <a:ln w="25400">
            <a:solidFill>
              <a:srgbClr val="009260"/>
            </a:solidFill>
          </a:ln>
        </p:spPr>
        <p:style>
          <a:lnRef idx="1">
            <a:schemeClr val="accent1"/>
          </a:lnRef>
          <a:fillRef idx="0">
            <a:schemeClr val="accent1"/>
          </a:fillRef>
          <a:effectRef idx="0">
            <a:schemeClr val="accent1"/>
          </a:effectRef>
          <a:fontRef idx="minor">
            <a:schemeClr val="tx1"/>
          </a:fontRef>
        </p:style>
      </p:cxnSp>
      <p:sp>
        <p:nvSpPr>
          <p:cNvPr id="22" name="Textfeld 21">
            <a:extLst>
              <a:ext uri="{FF2B5EF4-FFF2-40B4-BE49-F238E27FC236}">
                <a16:creationId xmlns:a16="http://schemas.microsoft.com/office/drawing/2014/main" id="{B4E52DCB-3B3F-23BA-3293-51CFD38589AF}"/>
              </a:ext>
            </a:extLst>
          </p:cNvPr>
          <p:cNvSpPr txBox="1"/>
          <p:nvPr/>
        </p:nvSpPr>
        <p:spPr>
          <a:xfrm rot="19579647">
            <a:off x="2848783" y="2902018"/>
            <a:ext cx="1793855" cy="276999"/>
          </a:xfrm>
          <a:prstGeom prst="rect">
            <a:avLst/>
          </a:prstGeom>
          <a:noFill/>
        </p:spPr>
        <p:txBody>
          <a:bodyPr wrap="square" rtlCol="0">
            <a:spAutoFit/>
          </a:bodyPr>
          <a:lstStyle/>
          <a:p>
            <a:r>
              <a:rPr lang="de-DE" sz="1200" b="1" dirty="0"/>
              <a:t>13.03.2024</a:t>
            </a:r>
          </a:p>
        </p:txBody>
      </p:sp>
      <p:sp>
        <p:nvSpPr>
          <p:cNvPr id="23" name="Textfeld 22">
            <a:extLst>
              <a:ext uri="{FF2B5EF4-FFF2-40B4-BE49-F238E27FC236}">
                <a16:creationId xmlns:a16="http://schemas.microsoft.com/office/drawing/2014/main" id="{7D538FD7-6933-5F87-4043-AABBC6A0DBC8}"/>
              </a:ext>
            </a:extLst>
          </p:cNvPr>
          <p:cNvSpPr txBox="1"/>
          <p:nvPr/>
        </p:nvSpPr>
        <p:spPr>
          <a:xfrm rot="19579647">
            <a:off x="2678783" y="4507246"/>
            <a:ext cx="2293493" cy="461665"/>
          </a:xfrm>
          <a:prstGeom prst="rect">
            <a:avLst/>
          </a:prstGeom>
          <a:noFill/>
        </p:spPr>
        <p:txBody>
          <a:bodyPr wrap="square" rtlCol="0">
            <a:spAutoFit/>
          </a:bodyPr>
          <a:lstStyle/>
          <a:p>
            <a:r>
              <a:rPr lang="de-DE" sz="1200" b="1" dirty="0"/>
              <a:t>EU-Parlament:</a:t>
            </a:r>
            <a:br>
              <a:rPr lang="de-DE" sz="1200" b="1" dirty="0"/>
            </a:br>
            <a:r>
              <a:rPr lang="de-DE" sz="1200" dirty="0"/>
              <a:t>Grünes Licht für KI-Gesetz</a:t>
            </a:r>
          </a:p>
        </p:txBody>
      </p:sp>
      <p:sp>
        <p:nvSpPr>
          <p:cNvPr id="24" name="Textfeld 23">
            <a:extLst>
              <a:ext uri="{FF2B5EF4-FFF2-40B4-BE49-F238E27FC236}">
                <a16:creationId xmlns:a16="http://schemas.microsoft.com/office/drawing/2014/main" id="{87C18136-91F2-09F2-D3D9-FA04156FDE42}"/>
              </a:ext>
            </a:extLst>
          </p:cNvPr>
          <p:cNvSpPr txBox="1"/>
          <p:nvPr/>
        </p:nvSpPr>
        <p:spPr>
          <a:xfrm>
            <a:off x="6477000" y="6029202"/>
            <a:ext cx="6100762" cy="461665"/>
          </a:xfrm>
          <a:prstGeom prst="rect">
            <a:avLst/>
          </a:prstGeom>
          <a:noFill/>
        </p:spPr>
        <p:txBody>
          <a:bodyPr wrap="square">
            <a:spAutoFit/>
          </a:bodyPr>
          <a:lstStyle/>
          <a:p>
            <a:r>
              <a:rPr lang="de-DE" sz="1200" i="1" dirty="0">
                <a:solidFill>
                  <a:schemeClr val="bg1">
                    <a:lumMod val="50000"/>
                  </a:schemeClr>
                </a:solidFill>
              </a:rPr>
              <a:t>https://www.europarl.europa.eu/news/de/press-room/20240308IPR19015/gesetz-uber-kunstliche-intelligenz-parlament-verabschiedet-wegweisende-regeln</a:t>
            </a:r>
          </a:p>
        </p:txBody>
      </p:sp>
      <p:cxnSp>
        <p:nvCxnSpPr>
          <p:cNvPr id="25" name="Gerader Verbinder 24">
            <a:extLst>
              <a:ext uri="{FF2B5EF4-FFF2-40B4-BE49-F238E27FC236}">
                <a16:creationId xmlns:a16="http://schemas.microsoft.com/office/drawing/2014/main" id="{EE175E54-2A38-DB9E-9EB6-2FAFBD60388B}"/>
              </a:ext>
            </a:extLst>
          </p:cNvPr>
          <p:cNvCxnSpPr/>
          <p:nvPr/>
        </p:nvCxnSpPr>
        <p:spPr>
          <a:xfrm>
            <a:off x="5900639" y="3802518"/>
            <a:ext cx="0" cy="993058"/>
          </a:xfrm>
          <a:prstGeom prst="line">
            <a:avLst/>
          </a:prstGeom>
          <a:ln w="25400">
            <a:solidFill>
              <a:srgbClr val="009260"/>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FE1DBED4-A675-AA7A-C3B2-470BF3A9476D}"/>
              </a:ext>
            </a:extLst>
          </p:cNvPr>
          <p:cNvSpPr txBox="1"/>
          <p:nvPr/>
        </p:nvSpPr>
        <p:spPr>
          <a:xfrm rot="19579647">
            <a:off x="5305647" y="2715877"/>
            <a:ext cx="1973241" cy="523220"/>
          </a:xfrm>
          <a:prstGeom prst="rect">
            <a:avLst/>
          </a:prstGeom>
          <a:noFill/>
        </p:spPr>
        <p:txBody>
          <a:bodyPr wrap="square" rtlCol="0">
            <a:spAutoFit/>
          </a:bodyPr>
          <a:lstStyle/>
          <a:p>
            <a:r>
              <a:rPr lang="de-DE" sz="2800" b="1" dirty="0"/>
              <a:t>derzeit</a:t>
            </a:r>
          </a:p>
        </p:txBody>
      </p:sp>
      <p:sp>
        <p:nvSpPr>
          <p:cNvPr id="27" name="Textfeld 26">
            <a:extLst>
              <a:ext uri="{FF2B5EF4-FFF2-40B4-BE49-F238E27FC236}">
                <a16:creationId xmlns:a16="http://schemas.microsoft.com/office/drawing/2014/main" id="{FDB10966-46FB-B8D3-317D-B492140ECD53}"/>
              </a:ext>
            </a:extLst>
          </p:cNvPr>
          <p:cNvSpPr txBox="1"/>
          <p:nvPr/>
        </p:nvSpPr>
        <p:spPr>
          <a:xfrm rot="19579647">
            <a:off x="5124130" y="4528497"/>
            <a:ext cx="2522842" cy="830997"/>
          </a:xfrm>
          <a:prstGeom prst="rect">
            <a:avLst/>
          </a:prstGeom>
          <a:noFill/>
        </p:spPr>
        <p:txBody>
          <a:bodyPr wrap="square" rtlCol="0">
            <a:spAutoFit/>
          </a:bodyPr>
          <a:lstStyle/>
          <a:p>
            <a:r>
              <a:rPr lang="de-DE" sz="1200" b="1" dirty="0"/>
              <a:t>Überprüfung der Verordnung</a:t>
            </a:r>
            <a:br>
              <a:rPr lang="de-DE" sz="1200" b="1" dirty="0"/>
            </a:br>
            <a:r>
              <a:rPr lang="de-DE" sz="1200" dirty="0"/>
              <a:t>Übersetzung des AI Acts in alle Amtssprachen</a:t>
            </a:r>
            <a:br>
              <a:rPr lang="de-DE" sz="1200" b="1" dirty="0"/>
            </a:br>
            <a:endParaRPr lang="de-DE" sz="1200" dirty="0"/>
          </a:p>
        </p:txBody>
      </p:sp>
      <p:cxnSp>
        <p:nvCxnSpPr>
          <p:cNvPr id="28" name="Gerader Verbinder 27">
            <a:extLst>
              <a:ext uri="{FF2B5EF4-FFF2-40B4-BE49-F238E27FC236}">
                <a16:creationId xmlns:a16="http://schemas.microsoft.com/office/drawing/2014/main" id="{A53EC9D3-6BCF-C110-6E44-254D199FD984}"/>
              </a:ext>
            </a:extLst>
          </p:cNvPr>
          <p:cNvCxnSpPr>
            <a:cxnSpLocks/>
          </p:cNvCxnSpPr>
          <p:nvPr/>
        </p:nvCxnSpPr>
        <p:spPr>
          <a:xfrm>
            <a:off x="7384113" y="3802518"/>
            <a:ext cx="0" cy="993058"/>
          </a:xfrm>
          <a:prstGeom prst="line">
            <a:avLst/>
          </a:prstGeom>
          <a:ln w="25400">
            <a:solidFill>
              <a:srgbClr val="009260"/>
            </a:solidFill>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584E075F-8202-C2F8-DA90-0D57C476650C}"/>
              </a:ext>
            </a:extLst>
          </p:cNvPr>
          <p:cNvSpPr txBox="1"/>
          <p:nvPr/>
        </p:nvSpPr>
        <p:spPr>
          <a:xfrm rot="19579647">
            <a:off x="6789121" y="2838987"/>
            <a:ext cx="1973241" cy="276999"/>
          </a:xfrm>
          <a:prstGeom prst="rect">
            <a:avLst/>
          </a:prstGeom>
          <a:noFill/>
        </p:spPr>
        <p:txBody>
          <a:bodyPr wrap="square" rtlCol="0">
            <a:spAutoFit/>
          </a:bodyPr>
          <a:lstStyle/>
          <a:p>
            <a:r>
              <a:rPr lang="de-DE" sz="1200" b="1" dirty="0"/>
              <a:t>Nächster Schritt</a:t>
            </a:r>
          </a:p>
        </p:txBody>
      </p:sp>
      <p:sp>
        <p:nvSpPr>
          <p:cNvPr id="30" name="Textfeld 29">
            <a:extLst>
              <a:ext uri="{FF2B5EF4-FFF2-40B4-BE49-F238E27FC236}">
                <a16:creationId xmlns:a16="http://schemas.microsoft.com/office/drawing/2014/main" id="{CCC00C94-FDAC-E8BA-0EC5-AA284525B6CC}"/>
              </a:ext>
            </a:extLst>
          </p:cNvPr>
          <p:cNvSpPr txBox="1"/>
          <p:nvPr/>
        </p:nvSpPr>
        <p:spPr>
          <a:xfrm rot="19579647">
            <a:off x="6607604" y="4483280"/>
            <a:ext cx="2522842" cy="461665"/>
          </a:xfrm>
          <a:prstGeom prst="rect">
            <a:avLst/>
          </a:prstGeom>
          <a:noFill/>
        </p:spPr>
        <p:txBody>
          <a:bodyPr wrap="square" rtlCol="0">
            <a:spAutoFit/>
          </a:bodyPr>
          <a:lstStyle/>
          <a:p>
            <a:r>
              <a:rPr lang="de-DE" sz="1200" b="1" dirty="0"/>
              <a:t>Veröffentlichung </a:t>
            </a:r>
            <a:br>
              <a:rPr lang="de-DE" sz="1200" b="1" dirty="0"/>
            </a:br>
            <a:r>
              <a:rPr lang="de-DE" sz="1200" b="1" dirty="0"/>
              <a:t>im EU-Amtsblatt</a:t>
            </a:r>
            <a:endParaRPr lang="de-DE" sz="1200" dirty="0"/>
          </a:p>
        </p:txBody>
      </p:sp>
      <p:cxnSp>
        <p:nvCxnSpPr>
          <p:cNvPr id="32" name="Gerader Verbinder 31">
            <a:extLst>
              <a:ext uri="{FF2B5EF4-FFF2-40B4-BE49-F238E27FC236}">
                <a16:creationId xmlns:a16="http://schemas.microsoft.com/office/drawing/2014/main" id="{0390E082-68D0-DE98-771E-D534536787B1}"/>
              </a:ext>
            </a:extLst>
          </p:cNvPr>
          <p:cNvCxnSpPr>
            <a:cxnSpLocks/>
          </p:cNvCxnSpPr>
          <p:nvPr/>
        </p:nvCxnSpPr>
        <p:spPr>
          <a:xfrm>
            <a:off x="8683046" y="3802518"/>
            <a:ext cx="0" cy="993058"/>
          </a:xfrm>
          <a:prstGeom prst="line">
            <a:avLst/>
          </a:prstGeom>
          <a:ln w="25400">
            <a:solidFill>
              <a:srgbClr val="009260"/>
            </a:solidFill>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2CC9CBAA-C6DC-781F-B899-A1285775450F}"/>
              </a:ext>
            </a:extLst>
          </p:cNvPr>
          <p:cNvSpPr txBox="1"/>
          <p:nvPr/>
        </p:nvSpPr>
        <p:spPr>
          <a:xfrm rot="19579647">
            <a:off x="8088054" y="2838987"/>
            <a:ext cx="1973241" cy="276999"/>
          </a:xfrm>
          <a:prstGeom prst="rect">
            <a:avLst/>
          </a:prstGeom>
          <a:noFill/>
        </p:spPr>
        <p:txBody>
          <a:bodyPr wrap="square" rtlCol="0">
            <a:spAutoFit/>
          </a:bodyPr>
          <a:lstStyle/>
          <a:p>
            <a:r>
              <a:rPr lang="de-DE" sz="1200" b="1" dirty="0"/>
              <a:t>Nach 20 Tagen </a:t>
            </a:r>
          </a:p>
        </p:txBody>
      </p:sp>
      <p:sp>
        <p:nvSpPr>
          <p:cNvPr id="34" name="Textfeld 33">
            <a:extLst>
              <a:ext uri="{FF2B5EF4-FFF2-40B4-BE49-F238E27FC236}">
                <a16:creationId xmlns:a16="http://schemas.microsoft.com/office/drawing/2014/main" id="{ACF4F8AE-D2A4-FBAB-6E74-28D18F680087}"/>
              </a:ext>
            </a:extLst>
          </p:cNvPr>
          <p:cNvSpPr txBox="1"/>
          <p:nvPr/>
        </p:nvSpPr>
        <p:spPr>
          <a:xfrm rot="19579647">
            <a:off x="7906537" y="4503855"/>
            <a:ext cx="2522842" cy="461665"/>
          </a:xfrm>
          <a:prstGeom prst="rect">
            <a:avLst/>
          </a:prstGeom>
          <a:noFill/>
        </p:spPr>
        <p:txBody>
          <a:bodyPr wrap="square" rtlCol="0">
            <a:spAutoFit/>
          </a:bodyPr>
          <a:lstStyle/>
          <a:p>
            <a:r>
              <a:rPr lang="de-DE" sz="1200" b="1" dirty="0"/>
              <a:t>Inkrafttreten </a:t>
            </a:r>
            <a:br>
              <a:rPr lang="de-DE" sz="1200" b="1" dirty="0"/>
            </a:br>
            <a:r>
              <a:rPr lang="de-DE" sz="1200" b="1" dirty="0"/>
              <a:t>der Verordnung</a:t>
            </a:r>
            <a:endParaRPr lang="de-DE" sz="1200" dirty="0"/>
          </a:p>
        </p:txBody>
      </p:sp>
      <p:cxnSp>
        <p:nvCxnSpPr>
          <p:cNvPr id="35" name="Gerader Verbinder 34">
            <a:extLst>
              <a:ext uri="{FF2B5EF4-FFF2-40B4-BE49-F238E27FC236}">
                <a16:creationId xmlns:a16="http://schemas.microsoft.com/office/drawing/2014/main" id="{1EB9DC38-1CCA-89C2-5114-DC7F657694EE}"/>
              </a:ext>
            </a:extLst>
          </p:cNvPr>
          <p:cNvCxnSpPr>
            <a:cxnSpLocks/>
          </p:cNvCxnSpPr>
          <p:nvPr/>
        </p:nvCxnSpPr>
        <p:spPr>
          <a:xfrm>
            <a:off x="10251419" y="3802518"/>
            <a:ext cx="0" cy="993058"/>
          </a:xfrm>
          <a:prstGeom prst="line">
            <a:avLst/>
          </a:prstGeom>
          <a:ln w="25400">
            <a:solidFill>
              <a:srgbClr val="009260"/>
            </a:solidFill>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638BD449-8A15-7CC1-AED6-F4811F581115}"/>
              </a:ext>
            </a:extLst>
          </p:cNvPr>
          <p:cNvSpPr txBox="1"/>
          <p:nvPr/>
        </p:nvSpPr>
        <p:spPr>
          <a:xfrm rot="19579647">
            <a:off x="9656427" y="2838987"/>
            <a:ext cx="1973241" cy="276999"/>
          </a:xfrm>
          <a:prstGeom prst="rect">
            <a:avLst/>
          </a:prstGeom>
          <a:noFill/>
        </p:spPr>
        <p:txBody>
          <a:bodyPr wrap="square" rtlCol="0">
            <a:spAutoFit/>
          </a:bodyPr>
          <a:lstStyle/>
          <a:p>
            <a:r>
              <a:rPr lang="de-DE" sz="1200" b="1" dirty="0"/>
              <a:t>Nach 6- 36 Monaten</a:t>
            </a:r>
          </a:p>
        </p:txBody>
      </p:sp>
      <p:sp>
        <p:nvSpPr>
          <p:cNvPr id="37" name="Textfeld 36">
            <a:extLst>
              <a:ext uri="{FF2B5EF4-FFF2-40B4-BE49-F238E27FC236}">
                <a16:creationId xmlns:a16="http://schemas.microsoft.com/office/drawing/2014/main" id="{80EFC668-99DC-491C-D4F1-77D5DD8DD459}"/>
              </a:ext>
            </a:extLst>
          </p:cNvPr>
          <p:cNvSpPr txBox="1"/>
          <p:nvPr/>
        </p:nvSpPr>
        <p:spPr>
          <a:xfrm rot="19579647">
            <a:off x="9401173" y="4468064"/>
            <a:ext cx="3128646" cy="646331"/>
          </a:xfrm>
          <a:prstGeom prst="rect">
            <a:avLst/>
          </a:prstGeom>
          <a:noFill/>
        </p:spPr>
        <p:txBody>
          <a:bodyPr wrap="square" rtlCol="0">
            <a:spAutoFit/>
          </a:bodyPr>
          <a:lstStyle/>
          <a:p>
            <a:r>
              <a:rPr lang="de-DE" sz="1200" b="1" dirty="0"/>
              <a:t>6 Monaten für verbotene Systeme</a:t>
            </a:r>
          </a:p>
          <a:p>
            <a:r>
              <a:rPr lang="de-DE" sz="1200" b="1" dirty="0"/>
              <a:t>36 Monate für KI-Systeme mit hohem Risiko</a:t>
            </a:r>
            <a:endParaRPr lang="de-DE" sz="1200" dirty="0"/>
          </a:p>
        </p:txBody>
      </p:sp>
      <p:sp>
        <p:nvSpPr>
          <p:cNvPr id="39" name="Textplatzhalter 38">
            <a:extLst>
              <a:ext uri="{FF2B5EF4-FFF2-40B4-BE49-F238E27FC236}">
                <a16:creationId xmlns:a16="http://schemas.microsoft.com/office/drawing/2014/main" id="{BDAC16F4-DC68-1AD6-C14E-41BFA520F985}"/>
              </a:ext>
            </a:extLst>
          </p:cNvPr>
          <p:cNvSpPr>
            <a:spLocks noGrp="1"/>
          </p:cNvSpPr>
          <p:nvPr>
            <p:ph type="body" idx="1"/>
          </p:nvPr>
        </p:nvSpPr>
        <p:spPr/>
        <p:txBody>
          <a:bodyPr/>
          <a:lstStyle/>
          <a:p>
            <a:endParaRPr lang="de-DE"/>
          </a:p>
        </p:txBody>
      </p:sp>
      <p:pic>
        <p:nvPicPr>
          <p:cNvPr id="43" name="Grafik 42" descr="Ein Bild, das Kreis, Farbigkeit, Screenshot, Grafiken enthält.&#10;&#10;Automatisch generierte Beschreibung">
            <a:extLst>
              <a:ext uri="{FF2B5EF4-FFF2-40B4-BE49-F238E27FC236}">
                <a16:creationId xmlns:a16="http://schemas.microsoft.com/office/drawing/2014/main" id="{D7180C08-64D7-C5D5-FD8E-A70D14D352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1736" y="2069482"/>
            <a:ext cx="836537" cy="836537"/>
          </a:xfrm>
          <a:prstGeom prst="rect">
            <a:avLst/>
          </a:prstGeom>
        </p:spPr>
      </p:pic>
      <p:pic>
        <p:nvPicPr>
          <p:cNvPr id="45" name="Grafik 44" descr="Ein Bild, das Finger, Hand, Daumen enthält.&#10;&#10;Automatisch generierte Beschreibung">
            <a:extLst>
              <a:ext uri="{FF2B5EF4-FFF2-40B4-BE49-F238E27FC236}">
                <a16:creationId xmlns:a16="http://schemas.microsoft.com/office/drawing/2014/main" id="{401F8667-9FBD-0737-4EBE-56533D47AE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31597" y="2417514"/>
            <a:ext cx="678281" cy="678281"/>
          </a:xfrm>
          <a:prstGeom prst="rect">
            <a:avLst/>
          </a:prstGeom>
        </p:spPr>
      </p:pic>
      <p:cxnSp>
        <p:nvCxnSpPr>
          <p:cNvPr id="3" name="Gerader Verbinder 2">
            <a:extLst>
              <a:ext uri="{FF2B5EF4-FFF2-40B4-BE49-F238E27FC236}">
                <a16:creationId xmlns:a16="http://schemas.microsoft.com/office/drawing/2014/main" id="{4F8C5B09-0156-B7B4-4A49-26211976BD62}"/>
              </a:ext>
            </a:extLst>
          </p:cNvPr>
          <p:cNvCxnSpPr/>
          <p:nvPr/>
        </p:nvCxnSpPr>
        <p:spPr>
          <a:xfrm>
            <a:off x="4618423" y="3812961"/>
            <a:ext cx="0" cy="993058"/>
          </a:xfrm>
          <a:prstGeom prst="line">
            <a:avLst/>
          </a:prstGeom>
          <a:ln w="25400">
            <a:solidFill>
              <a:srgbClr val="009260"/>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EECCFBCB-71C1-10E5-180F-06D3D18DA395}"/>
              </a:ext>
            </a:extLst>
          </p:cNvPr>
          <p:cNvSpPr txBox="1"/>
          <p:nvPr/>
        </p:nvSpPr>
        <p:spPr>
          <a:xfrm rot="19579647">
            <a:off x="4113124" y="2912461"/>
            <a:ext cx="1793855" cy="276999"/>
          </a:xfrm>
          <a:prstGeom prst="rect">
            <a:avLst/>
          </a:prstGeom>
          <a:noFill/>
        </p:spPr>
        <p:txBody>
          <a:bodyPr wrap="square" rtlCol="0">
            <a:spAutoFit/>
          </a:bodyPr>
          <a:lstStyle/>
          <a:p>
            <a:r>
              <a:rPr lang="de-DE" sz="1200" b="1" dirty="0"/>
              <a:t>21.05.2024</a:t>
            </a:r>
          </a:p>
        </p:txBody>
      </p:sp>
      <p:sp>
        <p:nvSpPr>
          <p:cNvPr id="7" name="Textfeld 6">
            <a:extLst>
              <a:ext uri="{FF2B5EF4-FFF2-40B4-BE49-F238E27FC236}">
                <a16:creationId xmlns:a16="http://schemas.microsoft.com/office/drawing/2014/main" id="{546FE2F7-60F5-7D7E-CA2F-F36F983112B9}"/>
              </a:ext>
            </a:extLst>
          </p:cNvPr>
          <p:cNvSpPr txBox="1"/>
          <p:nvPr/>
        </p:nvSpPr>
        <p:spPr>
          <a:xfrm rot="19579647">
            <a:off x="3943124" y="4517689"/>
            <a:ext cx="2293493" cy="461665"/>
          </a:xfrm>
          <a:prstGeom prst="rect">
            <a:avLst/>
          </a:prstGeom>
          <a:noFill/>
        </p:spPr>
        <p:txBody>
          <a:bodyPr wrap="square" rtlCol="0">
            <a:spAutoFit/>
          </a:bodyPr>
          <a:lstStyle/>
          <a:p>
            <a:r>
              <a:rPr lang="de-DE" sz="1200" b="1" dirty="0"/>
              <a:t>EU-Rat:</a:t>
            </a:r>
            <a:br>
              <a:rPr lang="de-DE" sz="1200" b="1" dirty="0"/>
            </a:br>
            <a:r>
              <a:rPr lang="de-DE" sz="1200" dirty="0"/>
              <a:t>Verabschiedung des AI Acts</a:t>
            </a:r>
          </a:p>
        </p:txBody>
      </p:sp>
    </p:spTree>
    <p:extLst>
      <p:ext uri="{BB962C8B-B14F-4D97-AF65-F5344CB8AC3E}">
        <p14:creationId xmlns:p14="http://schemas.microsoft.com/office/powerpoint/2010/main" val="295096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750" fill="hold"/>
                                        <p:tgtEl>
                                          <p:spTgt spid="4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5E2B95-5D70-BED5-4816-95F0285ADDDF}"/>
              </a:ext>
            </a:extLst>
          </p:cNvPr>
          <p:cNvSpPr>
            <a:spLocks noGrp="1"/>
          </p:cNvSpPr>
          <p:nvPr>
            <p:ph type="title"/>
          </p:nvPr>
        </p:nvSpPr>
        <p:spPr/>
        <p:txBody>
          <a:bodyPr/>
          <a:lstStyle/>
          <a:p>
            <a:r>
              <a:rPr lang="de-DE" dirty="0"/>
              <a:t>EU AI Act: Auszug aus Verboten</a:t>
            </a:r>
          </a:p>
        </p:txBody>
      </p:sp>
      <p:sp>
        <p:nvSpPr>
          <p:cNvPr id="4" name="Foliennummernplatzhalter 3">
            <a:extLst>
              <a:ext uri="{FF2B5EF4-FFF2-40B4-BE49-F238E27FC236}">
                <a16:creationId xmlns:a16="http://schemas.microsoft.com/office/drawing/2014/main" id="{372EFFB4-9FD2-80EA-B60B-7BAA780EAE10}"/>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23</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17D60FB7-F392-7924-1982-ECC0B69A29D0}"/>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7" name="Textfeld 6">
            <a:extLst>
              <a:ext uri="{FF2B5EF4-FFF2-40B4-BE49-F238E27FC236}">
                <a16:creationId xmlns:a16="http://schemas.microsoft.com/office/drawing/2014/main" id="{0F783121-2ABB-B049-DEE5-4BEB555DD00D}"/>
              </a:ext>
            </a:extLst>
          </p:cNvPr>
          <p:cNvSpPr txBox="1"/>
          <p:nvPr/>
        </p:nvSpPr>
        <p:spPr>
          <a:xfrm>
            <a:off x="8234218" y="6183161"/>
            <a:ext cx="3962400" cy="276999"/>
          </a:xfrm>
          <a:prstGeom prst="rect">
            <a:avLst/>
          </a:prstGeom>
          <a:noFill/>
        </p:spPr>
        <p:txBody>
          <a:bodyPr wrap="square">
            <a:spAutoFit/>
          </a:bodyPr>
          <a:lstStyle/>
          <a:p>
            <a:r>
              <a:rPr lang="de-DE" sz="1200" i="1" dirty="0">
                <a:solidFill>
                  <a:schemeClr val="bg1">
                    <a:lumMod val="50000"/>
                  </a:schemeClr>
                </a:solidFill>
              </a:rPr>
              <a:t>https://artificialintelligenceact.eu/de/high-level-summary/</a:t>
            </a:r>
          </a:p>
        </p:txBody>
      </p:sp>
      <p:pic>
        <p:nvPicPr>
          <p:cNvPr id="9" name="Grafik 8" descr="Ein Bild, das Grafiken, Symbol, Kreis, Logo enthält.&#10;&#10;Automatisch generierte Beschreibung">
            <a:extLst>
              <a:ext uri="{FF2B5EF4-FFF2-40B4-BE49-F238E27FC236}">
                <a16:creationId xmlns:a16="http://schemas.microsoft.com/office/drawing/2014/main" id="{DEDD5703-7602-3CC7-DDA1-6496E93D0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3432" y="1951596"/>
            <a:ext cx="3184922" cy="3810000"/>
          </a:xfrm>
          <a:prstGeom prst="rect">
            <a:avLst/>
          </a:prstGeom>
        </p:spPr>
      </p:pic>
      <p:sp>
        <p:nvSpPr>
          <p:cNvPr id="10" name="Textplatzhalter 2">
            <a:extLst>
              <a:ext uri="{FF2B5EF4-FFF2-40B4-BE49-F238E27FC236}">
                <a16:creationId xmlns:a16="http://schemas.microsoft.com/office/drawing/2014/main" id="{911C09A0-4A4A-0998-BBE7-50B52BE0F53B}"/>
              </a:ext>
            </a:extLst>
          </p:cNvPr>
          <p:cNvSpPr txBox="1">
            <a:spLocks/>
          </p:cNvSpPr>
          <p:nvPr/>
        </p:nvSpPr>
        <p:spPr>
          <a:xfrm>
            <a:off x="383297" y="1899065"/>
            <a:ext cx="11616287" cy="2769989"/>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12">
              <a:defRPr>
                <a:latin typeface="+mn-lt"/>
                <a:ea typeface="+mn-ea"/>
                <a:cs typeface="+mn-cs"/>
              </a:defRPr>
            </a:lvl2pPr>
            <a:lvl3pPr marL="914423">
              <a:defRPr>
                <a:latin typeface="+mn-lt"/>
                <a:ea typeface="+mn-ea"/>
                <a:cs typeface="+mn-cs"/>
              </a:defRPr>
            </a:lvl3pPr>
            <a:lvl4pPr marL="1371634">
              <a:defRPr>
                <a:latin typeface="+mn-lt"/>
                <a:ea typeface="+mn-ea"/>
                <a:cs typeface="+mn-cs"/>
              </a:defRPr>
            </a:lvl4pPr>
            <a:lvl5pPr marL="1828846">
              <a:defRPr>
                <a:latin typeface="+mn-lt"/>
                <a:ea typeface="+mn-ea"/>
                <a:cs typeface="+mn-cs"/>
              </a:defRPr>
            </a:lvl5pPr>
            <a:lvl6pPr marL="2286057">
              <a:defRPr>
                <a:latin typeface="+mn-lt"/>
                <a:ea typeface="+mn-ea"/>
                <a:cs typeface="+mn-cs"/>
              </a:defRPr>
            </a:lvl6pPr>
            <a:lvl7pPr marL="2743269">
              <a:defRPr>
                <a:latin typeface="+mn-lt"/>
                <a:ea typeface="+mn-ea"/>
                <a:cs typeface="+mn-cs"/>
              </a:defRPr>
            </a:lvl7pPr>
            <a:lvl8pPr marL="3200480">
              <a:defRPr>
                <a:latin typeface="+mn-lt"/>
                <a:ea typeface="+mn-ea"/>
                <a:cs typeface="+mn-cs"/>
              </a:defRPr>
            </a:lvl8pPr>
            <a:lvl9pPr marL="3657691">
              <a:defRPr>
                <a:latin typeface="+mn-lt"/>
                <a:ea typeface="+mn-ea"/>
                <a:cs typeface="+mn-cs"/>
              </a:defRPr>
            </a:lvl9pPr>
          </a:lstStyle>
          <a:p>
            <a:pPr marL="285750" indent="-285750">
              <a:buClr>
                <a:srgbClr val="009260"/>
              </a:buClr>
              <a:buFont typeface="Wingdings" panose="05000000000000000000" pitchFamily="2" charset="2"/>
              <a:buChar char="§"/>
            </a:pPr>
            <a:r>
              <a:rPr lang="de-DE" kern="0" dirty="0" err="1"/>
              <a:t>Social</a:t>
            </a:r>
            <a:r>
              <a:rPr lang="de-DE" kern="0" dirty="0"/>
              <a:t> Scoring</a:t>
            </a:r>
          </a:p>
          <a:p>
            <a:pPr marL="285750" indent="-285750">
              <a:buClr>
                <a:srgbClr val="009260"/>
              </a:buClr>
              <a:buFont typeface="Wingdings" panose="05000000000000000000" pitchFamily="2" charset="2"/>
              <a:buChar char="§"/>
            </a:pPr>
            <a:r>
              <a:rPr lang="de-DE" kern="0" dirty="0"/>
              <a:t>Biometrische Kategorisierungssysteme</a:t>
            </a:r>
          </a:p>
          <a:p>
            <a:pPr marL="285750" indent="-285750">
              <a:buClr>
                <a:srgbClr val="009260"/>
              </a:buClr>
              <a:buFont typeface="Wingdings" panose="05000000000000000000" pitchFamily="2" charset="2"/>
              <a:buChar char="§"/>
            </a:pPr>
            <a:r>
              <a:rPr lang="de-DE" kern="0" dirty="0"/>
              <a:t>Aufbau von Gesichtserkennungsdatenbanken</a:t>
            </a:r>
          </a:p>
          <a:p>
            <a:pPr marL="285750" indent="-285750">
              <a:buClr>
                <a:srgbClr val="009260"/>
              </a:buClr>
              <a:buFont typeface="Wingdings" panose="05000000000000000000" pitchFamily="2" charset="2"/>
              <a:buChar char="§"/>
            </a:pPr>
            <a:r>
              <a:rPr lang="de-DE" kern="0" dirty="0"/>
              <a:t>Einsatz von unterschwelligen, manipulativen oder täuschenden Techniken</a:t>
            </a:r>
          </a:p>
          <a:p>
            <a:pPr marL="285750" indent="-285750">
              <a:buClr>
                <a:srgbClr val="009260"/>
              </a:buClr>
              <a:buFont typeface="Wingdings" panose="05000000000000000000" pitchFamily="2" charset="2"/>
              <a:buChar char="§"/>
            </a:pPr>
            <a:r>
              <a:rPr lang="de-DE" dirty="0"/>
              <a:t>Biometrische Fernidentifizierung (RBI) in Echtzeit in öffentlich </a:t>
            </a:r>
          </a:p>
          <a:p>
            <a:pPr>
              <a:buClr>
                <a:srgbClr val="009260"/>
              </a:buClr>
            </a:pPr>
            <a:r>
              <a:rPr lang="de-DE" dirty="0"/>
              <a:t>     zugänglichen Räumen für die Strafverfolgung</a:t>
            </a:r>
            <a:r>
              <a:rPr lang="de-DE" kern="0" dirty="0"/>
              <a:t> </a:t>
            </a:r>
          </a:p>
          <a:p>
            <a:pPr marL="285750" indent="-285750">
              <a:buClr>
                <a:srgbClr val="009260"/>
              </a:buClr>
              <a:buFont typeface="Wingdings" panose="05000000000000000000" pitchFamily="2" charset="2"/>
              <a:buChar char="§"/>
            </a:pPr>
            <a:endParaRPr lang="de-DE" kern="0" dirty="0"/>
          </a:p>
          <a:p>
            <a:pPr>
              <a:buClr>
                <a:srgbClr val="009260"/>
              </a:buClr>
            </a:pPr>
            <a:endParaRPr lang="de-DE" kern="0" dirty="0"/>
          </a:p>
          <a:p>
            <a:pPr>
              <a:buClr>
                <a:srgbClr val="009260"/>
              </a:buClr>
            </a:pPr>
            <a:endParaRPr lang="de-DE" kern="0" dirty="0"/>
          </a:p>
          <a:p>
            <a:pPr marL="285750" indent="-285750">
              <a:buClr>
                <a:srgbClr val="009260"/>
              </a:buClr>
              <a:buFont typeface="Wingdings" panose="05000000000000000000" pitchFamily="2" charset="2"/>
              <a:buChar char="§"/>
            </a:pPr>
            <a:endParaRPr lang="de-DE" kern="0" dirty="0"/>
          </a:p>
        </p:txBody>
      </p:sp>
      <p:sp>
        <p:nvSpPr>
          <p:cNvPr id="11" name="Textfeld 10">
            <a:extLst>
              <a:ext uri="{FF2B5EF4-FFF2-40B4-BE49-F238E27FC236}">
                <a16:creationId xmlns:a16="http://schemas.microsoft.com/office/drawing/2014/main" id="{570FCB32-D6EA-279D-E23A-19F69D3E8B57}"/>
              </a:ext>
            </a:extLst>
          </p:cNvPr>
          <p:cNvSpPr txBox="1"/>
          <p:nvPr/>
        </p:nvSpPr>
        <p:spPr>
          <a:xfrm>
            <a:off x="-1447800" y="235239"/>
            <a:ext cx="1164771" cy="646331"/>
          </a:xfrm>
          <a:prstGeom prst="rect">
            <a:avLst/>
          </a:prstGeom>
          <a:solidFill>
            <a:srgbClr val="7030A0"/>
          </a:solidFill>
        </p:spPr>
        <p:txBody>
          <a:bodyPr wrap="square" rtlCol="0">
            <a:spAutoFit/>
          </a:bodyPr>
          <a:lstStyle/>
          <a:p>
            <a:r>
              <a:rPr lang="de-DE" dirty="0">
                <a:solidFill>
                  <a:schemeClr val="bg1"/>
                </a:solidFill>
              </a:rPr>
              <a:t>Melli</a:t>
            </a:r>
          </a:p>
          <a:p>
            <a:r>
              <a:rPr lang="de-DE" dirty="0">
                <a:solidFill>
                  <a:schemeClr val="bg1"/>
                </a:solidFill>
              </a:rPr>
              <a:t>1 min</a:t>
            </a:r>
          </a:p>
        </p:txBody>
      </p:sp>
      <p:sp>
        <p:nvSpPr>
          <p:cNvPr id="15" name="Textplatzhalter 14">
            <a:extLst>
              <a:ext uri="{FF2B5EF4-FFF2-40B4-BE49-F238E27FC236}">
                <a16:creationId xmlns:a16="http://schemas.microsoft.com/office/drawing/2014/main" id="{E52ED1B3-2BF5-CE7C-D9AC-DDD98C8999C2}"/>
              </a:ext>
            </a:extLst>
          </p:cNvPr>
          <p:cNvSpPr>
            <a:spLocks noGrp="1"/>
          </p:cNvSpPr>
          <p:nvPr>
            <p:ph type="body" idx="1"/>
          </p:nvPr>
        </p:nvSpPr>
        <p:spPr/>
        <p:txBody>
          <a:bodyPr/>
          <a:lstStyle/>
          <a:p>
            <a:endParaRPr lang="de-DE"/>
          </a:p>
        </p:txBody>
      </p:sp>
      <p:sp>
        <p:nvSpPr>
          <p:cNvPr id="16" name="Textfeld 15">
            <a:extLst>
              <a:ext uri="{FF2B5EF4-FFF2-40B4-BE49-F238E27FC236}">
                <a16:creationId xmlns:a16="http://schemas.microsoft.com/office/drawing/2014/main" id="{DE50D312-7415-AB54-45BE-9A2AE49C2E2A}"/>
              </a:ext>
            </a:extLst>
          </p:cNvPr>
          <p:cNvSpPr txBox="1"/>
          <p:nvPr/>
        </p:nvSpPr>
        <p:spPr>
          <a:xfrm>
            <a:off x="-2667000" y="1775352"/>
            <a:ext cx="2209800" cy="646331"/>
          </a:xfrm>
          <a:prstGeom prst="rect">
            <a:avLst/>
          </a:prstGeom>
          <a:noFill/>
        </p:spPr>
        <p:txBody>
          <a:bodyPr wrap="square" rtlCol="0">
            <a:spAutoFit/>
          </a:bodyPr>
          <a:lstStyle/>
          <a:p>
            <a:r>
              <a:rPr lang="de-DE" dirty="0"/>
              <a:t>Offen:</a:t>
            </a:r>
          </a:p>
          <a:p>
            <a:r>
              <a:rPr lang="de-DE" dirty="0"/>
              <a:t>Foliengestaltung</a:t>
            </a:r>
          </a:p>
        </p:txBody>
      </p:sp>
      <p:sp>
        <p:nvSpPr>
          <p:cNvPr id="6" name="Textfeld 5">
            <a:extLst>
              <a:ext uri="{FF2B5EF4-FFF2-40B4-BE49-F238E27FC236}">
                <a16:creationId xmlns:a16="http://schemas.microsoft.com/office/drawing/2014/main" id="{5CC8B877-F427-4687-0376-696D9CCE4CAD}"/>
              </a:ext>
            </a:extLst>
          </p:cNvPr>
          <p:cNvSpPr txBox="1"/>
          <p:nvPr/>
        </p:nvSpPr>
        <p:spPr>
          <a:xfrm rot="16200000">
            <a:off x="10391365" y="3492014"/>
            <a:ext cx="1600200" cy="246221"/>
          </a:xfrm>
          <a:prstGeom prst="rect">
            <a:avLst/>
          </a:prstGeom>
          <a:noFill/>
        </p:spPr>
        <p:txBody>
          <a:bodyPr wrap="square">
            <a:spAutoFit/>
          </a:bodyPr>
          <a:lstStyle/>
          <a:p>
            <a:r>
              <a:rPr lang="de-DE" sz="1000" i="1" dirty="0">
                <a:solidFill>
                  <a:schemeClr val="bg1">
                    <a:lumMod val="50000"/>
                  </a:schemeClr>
                </a:solidFill>
              </a:rPr>
              <a:t>https://icons8.de/icons</a:t>
            </a:r>
          </a:p>
        </p:txBody>
      </p:sp>
    </p:spTree>
    <p:extLst>
      <p:ext uri="{BB962C8B-B14F-4D97-AF65-F5344CB8AC3E}">
        <p14:creationId xmlns:p14="http://schemas.microsoft.com/office/powerpoint/2010/main" val="195954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8C35B1-9AE2-D4BF-D526-FED434C42370}"/>
              </a:ext>
            </a:extLst>
          </p:cNvPr>
          <p:cNvSpPr>
            <a:spLocks noGrp="1"/>
          </p:cNvSpPr>
          <p:nvPr>
            <p:ph type="title"/>
          </p:nvPr>
        </p:nvSpPr>
        <p:spPr/>
        <p:txBody>
          <a:bodyPr/>
          <a:lstStyle/>
          <a:p>
            <a:r>
              <a:rPr lang="de-DE" dirty="0"/>
              <a:t>Aktuelle Beispiele</a:t>
            </a:r>
          </a:p>
        </p:txBody>
      </p:sp>
      <p:sp>
        <p:nvSpPr>
          <p:cNvPr id="3" name="Textplatzhalter 2">
            <a:extLst>
              <a:ext uri="{FF2B5EF4-FFF2-40B4-BE49-F238E27FC236}">
                <a16:creationId xmlns:a16="http://schemas.microsoft.com/office/drawing/2014/main" id="{28EFC9A0-D9C7-5E95-8708-A8139C1864FC}"/>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477D61D6-5DBF-7025-02D9-BC9AE90537F8}"/>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24</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4F06DC94-119D-3E11-4B11-7DDB1F3906FE}"/>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6" name="Textfeld 5">
            <a:extLst>
              <a:ext uri="{FF2B5EF4-FFF2-40B4-BE49-F238E27FC236}">
                <a16:creationId xmlns:a16="http://schemas.microsoft.com/office/drawing/2014/main" id="{1466181C-4F05-A4A7-0FA7-AC4FD6878A53}"/>
              </a:ext>
            </a:extLst>
          </p:cNvPr>
          <p:cNvSpPr txBox="1"/>
          <p:nvPr/>
        </p:nvSpPr>
        <p:spPr>
          <a:xfrm>
            <a:off x="-1447800" y="235239"/>
            <a:ext cx="1164771" cy="646331"/>
          </a:xfrm>
          <a:prstGeom prst="rect">
            <a:avLst/>
          </a:prstGeom>
          <a:solidFill>
            <a:srgbClr val="7030A0"/>
          </a:solidFill>
        </p:spPr>
        <p:txBody>
          <a:bodyPr wrap="square" rtlCol="0">
            <a:spAutoFit/>
          </a:bodyPr>
          <a:lstStyle/>
          <a:p>
            <a:r>
              <a:rPr lang="de-DE" dirty="0">
                <a:solidFill>
                  <a:schemeClr val="bg1"/>
                </a:solidFill>
              </a:rPr>
              <a:t>Melli</a:t>
            </a:r>
          </a:p>
          <a:p>
            <a:r>
              <a:rPr lang="de-DE" dirty="0">
                <a:solidFill>
                  <a:schemeClr val="bg1"/>
                </a:solidFill>
              </a:rPr>
              <a:t>1 min</a:t>
            </a:r>
          </a:p>
        </p:txBody>
      </p:sp>
      <p:grpSp>
        <p:nvGrpSpPr>
          <p:cNvPr id="9" name="Gruppieren 8">
            <a:extLst>
              <a:ext uri="{FF2B5EF4-FFF2-40B4-BE49-F238E27FC236}">
                <a16:creationId xmlns:a16="http://schemas.microsoft.com/office/drawing/2014/main" id="{99B596F3-AA4A-CC02-7935-8AE74FAEAB8C}"/>
              </a:ext>
            </a:extLst>
          </p:cNvPr>
          <p:cNvGrpSpPr/>
          <p:nvPr/>
        </p:nvGrpSpPr>
        <p:grpSpPr>
          <a:xfrm>
            <a:off x="465054" y="1551312"/>
            <a:ext cx="5326077" cy="4603446"/>
            <a:chOff x="3432962" y="1606834"/>
            <a:chExt cx="5326077" cy="4603446"/>
          </a:xfrm>
        </p:grpSpPr>
        <p:sp>
          <p:nvSpPr>
            <p:cNvPr id="7" name="Textplatzhalter 2">
              <a:extLst>
                <a:ext uri="{FF2B5EF4-FFF2-40B4-BE49-F238E27FC236}">
                  <a16:creationId xmlns:a16="http://schemas.microsoft.com/office/drawing/2014/main" id="{4A25E1F3-2CE1-F342-728E-5324FCEFDE76}"/>
                </a:ext>
              </a:extLst>
            </p:cNvPr>
            <p:cNvSpPr txBox="1">
              <a:spLocks/>
            </p:cNvSpPr>
            <p:nvPr/>
          </p:nvSpPr>
          <p:spPr>
            <a:xfrm>
              <a:off x="3581401" y="5933281"/>
              <a:ext cx="4953000" cy="276999"/>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12">
                <a:defRPr>
                  <a:latin typeface="+mn-lt"/>
                  <a:ea typeface="+mn-ea"/>
                  <a:cs typeface="+mn-cs"/>
                </a:defRPr>
              </a:lvl2pPr>
              <a:lvl3pPr marL="914423">
                <a:defRPr>
                  <a:latin typeface="+mn-lt"/>
                  <a:ea typeface="+mn-ea"/>
                  <a:cs typeface="+mn-cs"/>
                </a:defRPr>
              </a:lvl3pPr>
              <a:lvl4pPr marL="1371634">
                <a:defRPr>
                  <a:latin typeface="+mn-lt"/>
                  <a:ea typeface="+mn-ea"/>
                  <a:cs typeface="+mn-cs"/>
                </a:defRPr>
              </a:lvl4pPr>
              <a:lvl5pPr marL="1828846">
                <a:defRPr>
                  <a:latin typeface="+mn-lt"/>
                  <a:ea typeface="+mn-ea"/>
                  <a:cs typeface="+mn-cs"/>
                </a:defRPr>
              </a:lvl5pPr>
              <a:lvl6pPr marL="2286057">
                <a:defRPr>
                  <a:latin typeface="+mn-lt"/>
                  <a:ea typeface="+mn-ea"/>
                  <a:cs typeface="+mn-cs"/>
                </a:defRPr>
              </a:lvl6pPr>
              <a:lvl7pPr marL="2743269">
                <a:defRPr>
                  <a:latin typeface="+mn-lt"/>
                  <a:ea typeface="+mn-ea"/>
                  <a:cs typeface="+mn-cs"/>
                </a:defRPr>
              </a:lvl7pPr>
              <a:lvl8pPr marL="3200480">
                <a:defRPr>
                  <a:latin typeface="+mn-lt"/>
                  <a:ea typeface="+mn-ea"/>
                  <a:cs typeface="+mn-cs"/>
                </a:defRPr>
              </a:lvl8pPr>
              <a:lvl9pPr marL="3657691">
                <a:defRPr>
                  <a:latin typeface="+mn-lt"/>
                  <a:ea typeface="+mn-ea"/>
                  <a:cs typeface="+mn-cs"/>
                </a:defRPr>
              </a:lvl9pPr>
            </a:lstStyle>
            <a:p>
              <a:r>
                <a:rPr lang="de-DE" kern="0" dirty="0"/>
                <a:t>05.03.2024, FAZ: Betrug bei Bewerbungsverfahren</a:t>
              </a:r>
            </a:p>
          </p:txBody>
        </p:sp>
        <p:pic>
          <p:nvPicPr>
            <p:cNvPr id="8" name="Grafik 7">
              <a:extLst>
                <a:ext uri="{FF2B5EF4-FFF2-40B4-BE49-F238E27FC236}">
                  <a16:creationId xmlns:a16="http://schemas.microsoft.com/office/drawing/2014/main" id="{A45AAA56-9229-CD19-4558-E37AE7F77D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2962" y="1606834"/>
              <a:ext cx="5326077" cy="4220193"/>
            </a:xfrm>
            <a:prstGeom prst="rect">
              <a:avLst/>
            </a:prstGeom>
          </p:spPr>
        </p:pic>
      </p:grpSp>
      <p:pic>
        <p:nvPicPr>
          <p:cNvPr id="11" name="Grafik 10">
            <a:extLst>
              <a:ext uri="{FF2B5EF4-FFF2-40B4-BE49-F238E27FC236}">
                <a16:creationId xmlns:a16="http://schemas.microsoft.com/office/drawing/2014/main" id="{78999618-95DF-1644-FB14-3EC601D4B2F7}"/>
              </a:ext>
            </a:extLst>
          </p:cNvPr>
          <p:cNvPicPr>
            <a:picLocks noChangeAspect="1"/>
          </p:cNvPicPr>
          <p:nvPr/>
        </p:nvPicPr>
        <p:blipFill>
          <a:blip r:embed="rId4"/>
          <a:stretch>
            <a:fillRect/>
          </a:stretch>
        </p:blipFill>
        <p:spPr>
          <a:xfrm>
            <a:off x="6060845" y="1422938"/>
            <a:ext cx="5557546" cy="4593320"/>
          </a:xfrm>
          <a:prstGeom prst="rect">
            <a:avLst/>
          </a:prstGeom>
        </p:spPr>
      </p:pic>
      <p:sp>
        <p:nvSpPr>
          <p:cNvPr id="12" name="Textplatzhalter 2">
            <a:extLst>
              <a:ext uri="{FF2B5EF4-FFF2-40B4-BE49-F238E27FC236}">
                <a16:creationId xmlns:a16="http://schemas.microsoft.com/office/drawing/2014/main" id="{F42C83FF-7C96-7ACD-E113-1228342056ED}"/>
              </a:ext>
            </a:extLst>
          </p:cNvPr>
          <p:cNvSpPr txBox="1">
            <a:spLocks/>
          </p:cNvSpPr>
          <p:nvPr/>
        </p:nvSpPr>
        <p:spPr>
          <a:xfrm>
            <a:off x="6363118" y="6026383"/>
            <a:ext cx="5981282" cy="276999"/>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12">
              <a:defRPr>
                <a:latin typeface="+mn-lt"/>
                <a:ea typeface="+mn-ea"/>
                <a:cs typeface="+mn-cs"/>
              </a:defRPr>
            </a:lvl2pPr>
            <a:lvl3pPr marL="914423">
              <a:defRPr>
                <a:latin typeface="+mn-lt"/>
                <a:ea typeface="+mn-ea"/>
                <a:cs typeface="+mn-cs"/>
              </a:defRPr>
            </a:lvl3pPr>
            <a:lvl4pPr marL="1371634">
              <a:defRPr>
                <a:latin typeface="+mn-lt"/>
                <a:ea typeface="+mn-ea"/>
                <a:cs typeface="+mn-cs"/>
              </a:defRPr>
            </a:lvl4pPr>
            <a:lvl5pPr marL="1828846">
              <a:defRPr>
                <a:latin typeface="+mn-lt"/>
                <a:ea typeface="+mn-ea"/>
                <a:cs typeface="+mn-cs"/>
              </a:defRPr>
            </a:lvl5pPr>
            <a:lvl6pPr marL="2286057">
              <a:defRPr>
                <a:latin typeface="+mn-lt"/>
                <a:ea typeface="+mn-ea"/>
                <a:cs typeface="+mn-cs"/>
              </a:defRPr>
            </a:lvl6pPr>
            <a:lvl7pPr marL="2743269">
              <a:defRPr>
                <a:latin typeface="+mn-lt"/>
                <a:ea typeface="+mn-ea"/>
                <a:cs typeface="+mn-cs"/>
              </a:defRPr>
            </a:lvl7pPr>
            <a:lvl8pPr marL="3200480">
              <a:defRPr>
                <a:latin typeface="+mn-lt"/>
                <a:ea typeface="+mn-ea"/>
                <a:cs typeface="+mn-cs"/>
              </a:defRPr>
            </a:lvl8pPr>
            <a:lvl9pPr marL="3657691">
              <a:defRPr>
                <a:latin typeface="+mn-lt"/>
                <a:ea typeface="+mn-ea"/>
                <a:cs typeface="+mn-cs"/>
              </a:defRPr>
            </a:lvl9pPr>
          </a:lstStyle>
          <a:p>
            <a:r>
              <a:rPr lang="de-DE" kern="0" dirty="0"/>
              <a:t>27.12.2023, tagessschau.de: Klage von New York Times </a:t>
            </a:r>
          </a:p>
        </p:txBody>
      </p:sp>
    </p:spTree>
    <p:extLst>
      <p:ext uri="{BB962C8B-B14F-4D97-AF65-F5344CB8AC3E}">
        <p14:creationId xmlns:p14="http://schemas.microsoft.com/office/powerpoint/2010/main" val="143402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51DB4A-C1C8-83CF-A0B4-FF4F9DD76CD1}"/>
              </a:ext>
            </a:extLst>
          </p:cNvPr>
          <p:cNvSpPr>
            <a:spLocks noGrp="1"/>
          </p:cNvSpPr>
          <p:nvPr>
            <p:ph type="title"/>
          </p:nvPr>
        </p:nvSpPr>
        <p:spPr/>
        <p:txBody>
          <a:bodyPr/>
          <a:lstStyle/>
          <a:p>
            <a:r>
              <a:rPr lang="de-DE" dirty="0"/>
              <a:t>Prüfungsrechtliches</a:t>
            </a:r>
          </a:p>
        </p:txBody>
      </p:sp>
      <p:sp>
        <p:nvSpPr>
          <p:cNvPr id="3" name="Textplatzhalter 2">
            <a:extLst>
              <a:ext uri="{FF2B5EF4-FFF2-40B4-BE49-F238E27FC236}">
                <a16:creationId xmlns:a16="http://schemas.microsoft.com/office/drawing/2014/main" id="{38C12D27-422B-C549-B1C2-55406D9CA45F}"/>
              </a:ext>
            </a:extLst>
          </p:cNvPr>
          <p:cNvSpPr>
            <a:spLocks noGrp="1"/>
          </p:cNvSpPr>
          <p:nvPr>
            <p:ph type="body" idx="1"/>
          </p:nvPr>
        </p:nvSpPr>
        <p:spPr>
          <a:xfrm>
            <a:off x="1676400" y="6177815"/>
            <a:ext cx="11616287" cy="553998"/>
          </a:xfrm>
        </p:spPr>
        <p:txBody>
          <a:bodyPr/>
          <a:lstStyle/>
          <a:p>
            <a:r>
              <a:rPr lang="de-DE" sz="1800" dirty="0">
                <a:solidFill>
                  <a:srgbClr val="000000"/>
                </a:solidFill>
                <a:latin typeface="Trebuchet MS" panose="020B0603020202020204" pitchFamily="34" charset="0"/>
                <a:hlinkClick r:id="rId3"/>
              </a:rPr>
              <a:t>https://www.bwl.uni-bayreuth.de/de/bachelor_bwl/downloads/index.html</a:t>
            </a:r>
            <a:endParaRPr lang="de-DE" sz="1800" dirty="0">
              <a:solidFill>
                <a:srgbClr val="000000"/>
              </a:solidFill>
              <a:latin typeface="Trebuchet MS" panose="020B0603020202020204" pitchFamily="34" charset="0"/>
            </a:endParaRPr>
          </a:p>
          <a:p>
            <a:endParaRPr lang="de-DE" dirty="0"/>
          </a:p>
        </p:txBody>
      </p:sp>
      <p:sp>
        <p:nvSpPr>
          <p:cNvPr id="4" name="Foliennummernplatzhalter 3">
            <a:extLst>
              <a:ext uri="{FF2B5EF4-FFF2-40B4-BE49-F238E27FC236}">
                <a16:creationId xmlns:a16="http://schemas.microsoft.com/office/drawing/2014/main" id="{47F777BB-42AD-077B-5713-DC4DFC7A8796}"/>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25</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B4AA84C9-8E95-CC8B-35C1-7A997F98DDA3}"/>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6" name="Textfeld 5">
            <a:extLst>
              <a:ext uri="{FF2B5EF4-FFF2-40B4-BE49-F238E27FC236}">
                <a16:creationId xmlns:a16="http://schemas.microsoft.com/office/drawing/2014/main" id="{50B5B8CB-1CE3-2753-2514-7631626B4B3D}"/>
              </a:ext>
            </a:extLst>
          </p:cNvPr>
          <p:cNvSpPr txBox="1"/>
          <p:nvPr/>
        </p:nvSpPr>
        <p:spPr>
          <a:xfrm>
            <a:off x="-1447800" y="235239"/>
            <a:ext cx="1164771" cy="646331"/>
          </a:xfrm>
          <a:prstGeom prst="rect">
            <a:avLst/>
          </a:prstGeom>
          <a:solidFill>
            <a:srgbClr val="7030A0"/>
          </a:solidFill>
        </p:spPr>
        <p:txBody>
          <a:bodyPr wrap="square" rtlCol="0">
            <a:spAutoFit/>
          </a:bodyPr>
          <a:lstStyle/>
          <a:p>
            <a:r>
              <a:rPr lang="de-DE" dirty="0">
                <a:solidFill>
                  <a:schemeClr val="bg1"/>
                </a:solidFill>
              </a:rPr>
              <a:t>Melli</a:t>
            </a:r>
          </a:p>
          <a:p>
            <a:r>
              <a:rPr lang="de-DE" dirty="0">
                <a:solidFill>
                  <a:schemeClr val="bg1"/>
                </a:solidFill>
              </a:rPr>
              <a:t>1 min</a:t>
            </a:r>
          </a:p>
        </p:txBody>
      </p:sp>
      <p:pic>
        <p:nvPicPr>
          <p:cNvPr id="8" name="Grafik 7" descr="Ein Bild, das Text, Screenshot, Büroausstattung, Design enthält.&#10;&#10;Automatisch generierte Beschreibung">
            <a:extLst>
              <a:ext uri="{FF2B5EF4-FFF2-40B4-BE49-F238E27FC236}">
                <a16:creationId xmlns:a16="http://schemas.microsoft.com/office/drawing/2014/main" id="{D77FD313-89B2-8031-3450-89727B45C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774429"/>
            <a:ext cx="6938730" cy="5377986"/>
          </a:xfrm>
          <a:prstGeom prst="rect">
            <a:avLst/>
          </a:prstGeom>
        </p:spPr>
      </p:pic>
      <p:sp>
        <p:nvSpPr>
          <p:cNvPr id="9" name="Pfeil: nach links 8">
            <a:extLst>
              <a:ext uri="{FF2B5EF4-FFF2-40B4-BE49-F238E27FC236}">
                <a16:creationId xmlns:a16="http://schemas.microsoft.com/office/drawing/2014/main" id="{4BE92A0F-0BCD-B986-CFDB-1967D26BCC68}"/>
              </a:ext>
            </a:extLst>
          </p:cNvPr>
          <p:cNvSpPr/>
          <p:nvPr/>
        </p:nvSpPr>
        <p:spPr>
          <a:xfrm>
            <a:off x="3291840" y="5571000"/>
            <a:ext cx="504000" cy="144000"/>
          </a:xfrm>
          <a:prstGeom prst="leftArrow">
            <a:avLst/>
          </a:prstGeom>
          <a:solidFill>
            <a:srgbClr val="009260"/>
          </a:solidFill>
          <a:ln w="0">
            <a:solidFill>
              <a:srgbClr val="009260"/>
            </a:solidFill>
          </a:ln>
          <a:scene3d>
            <a:camera prst="orthographicFront">
              <a:rot lat="0" lon="108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links 9">
            <a:extLst>
              <a:ext uri="{FF2B5EF4-FFF2-40B4-BE49-F238E27FC236}">
                <a16:creationId xmlns:a16="http://schemas.microsoft.com/office/drawing/2014/main" id="{C0DFAF44-0CBE-9823-175C-F25FB33256A1}"/>
              </a:ext>
            </a:extLst>
          </p:cNvPr>
          <p:cNvSpPr/>
          <p:nvPr/>
        </p:nvSpPr>
        <p:spPr>
          <a:xfrm>
            <a:off x="3276600" y="5791200"/>
            <a:ext cx="504000" cy="144000"/>
          </a:xfrm>
          <a:prstGeom prst="leftArrow">
            <a:avLst/>
          </a:prstGeom>
          <a:solidFill>
            <a:srgbClr val="009260"/>
          </a:solidFill>
          <a:ln w="0">
            <a:solidFill>
              <a:srgbClr val="009260"/>
            </a:solidFill>
          </a:ln>
          <a:scene3d>
            <a:camera prst="orthographicFront">
              <a:rot lat="0" lon="108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a:extLst>
              <a:ext uri="{FF2B5EF4-FFF2-40B4-BE49-F238E27FC236}">
                <a16:creationId xmlns:a16="http://schemas.microsoft.com/office/drawing/2014/main" id="{1F262210-CD2E-CD4D-B61D-DA15E27BFCC7}"/>
              </a:ext>
            </a:extLst>
          </p:cNvPr>
          <p:cNvSpPr txBox="1"/>
          <p:nvPr/>
        </p:nvSpPr>
        <p:spPr>
          <a:xfrm>
            <a:off x="12344400" y="1905000"/>
            <a:ext cx="2057400" cy="2308324"/>
          </a:xfrm>
          <a:prstGeom prst="rect">
            <a:avLst/>
          </a:prstGeom>
          <a:noFill/>
        </p:spPr>
        <p:txBody>
          <a:bodyPr wrap="square" rtlCol="0">
            <a:spAutoFit/>
          </a:bodyPr>
          <a:lstStyle/>
          <a:p>
            <a:r>
              <a:rPr lang="de-DE" dirty="0"/>
              <a:t>Zu klären:</a:t>
            </a:r>
          </a:p>
          <a:p>
            <a:r>
              <a:rPr lang="de-DE" dirty="0"/>
              <a:t>Nochmal hier ansprechen oder Info von Herrn Meckl am 16.04. zur Auftaktvorlesung ausreichend?</a:t>
            </a:r>
          </a:p>
        </p:txBody>
      </p:sp>
    </p:spTree>
    <p:extLst>
      <p:ext uri="{BB962C8B-B14F-4D97-AF65-F5344CB8AC3E}">
        <p14:creationId xmlns:p14="http://schemas.microsoft.com/office/powerpoint/2010/main" val="1918276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C74C7A-13F6-AE77-E411-927CC4EE093A}"/>
              </a:ext>
            </a:extLst>
          </p:cNvPr>
          <p:cNvSpPr>
            <a:spLocks noGrp="1"/>
          </p:cNvSpPr>
          <p:nvPr>
            <p:ph type="title"/>
          </p:nvPr>
        </p:nvSpPr>
        <p:spPr>
          <a:xfrm>
            <a:off x="4587680" y="3116269"/>
            <a:ext cx="7020120" cy="738664"/>
          </a:xfrm>
        </p:spPr>
        <p:txBody>
          <a:bodyPr/>
          <a:lstStyle/>
          <a:p>
            <a:r>
              <a:rPr lang="de-DE" dirty="0"/>
              <a:t>Soziales</a:t>
            </a:r>
            <a:br>
              <a:rPr lang="de-DE" dirty="0"/>
            </a:br>
            <a:r>
              <a:rPr lang="de-DE" dirty="0"/>
              <a:t>15 min</a:t>
            </a:r>
          </a:p>
        </p:txBody>
      </p:sp>
    </p:spTree>
    <p:extLst>
      <p:ext uri="{BB962C8B-B14F-4D97-AF65-F5344CB8AC3E}">
        <p14:creationId xmlns:p14="http://schemas.microsoft.com/office/powerpoint/2010/main" val="668900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1C9A14-9DFB-9416-5998-3AC2627A36F6}"/>
              </a:ext>
            </a:extLst>
          </p:cNvPr>
          <p:cNvSpPr>
            <a:spLocks noGrp="1"/>
          </p:cNvSpPr>
          <p:nvPr>
            <p:ph type="title"/>
          </p:nvPr>
        </p:nvSpPr>
        <p:spPr/>
        <p:txBody>
          <a:bodyPr/>
          <a:lstStyle/>
          <a:p>
            <a:r>
              <a:rPr lang="de-DE" dirty="0"/>
              <a:t>Überblick</a:t>
            </a:r>
          </a:p>
        </p:txBody>
      </p:sp>
      <p:sp>
        <p:nvSpPr>
          <p:cNvPr id="3" name="Textplatzhalter 2">
            <a:extLst>
              <a:ext uri="{FF2B5EF4-FFF2-40B4-BE49-F238E27FC236}">
                <a16:creationId xmlns:a16="http://schemas.microsoft.com/office/drawing/2014/main" id="{7EC3E10C-AF02-0696-948F-49924BB771C5}"/>
              </a:ext>
            </a:extLst>
          </p:cNvPr>
          <p:cNvSpPr>
            <a:spLocks noGrp="1"/>
          </p:cNvSpPr>
          <p:nvPr>
            <p:ph type="body" idx="1"/>
          </p:nvPr>
        </p:nvSpPr>
        <p:spPr>
          <a:xfrm>
            <a:off x="270913" y="1600200"/>
            <a:ext cx="11616287" cy="3600986"/>
          </a:xfrm>
        </p:spPr>
        <p:txBody>
          <a:bodyPr/>
          <a:lstStyle/>
          <a:p>
            <a:pPr marL="285750" indent="-285750">
              <a:buClr>
                <a:srgbClr val="009260"/>
              </a:buClr>
              <a:buFont typeface="Wingdings" panose="05000000000000000000" pitchFamily="2" charset="2"/>
              <a:buChar char="§"/>
            </a:pPr>
            <a:r>
              <a:rPr lang="de-DE" sz="3200" dirty="0"/>
              <a:t>Ethische Aspekte</a:t>
            </a:r>
          </a:p>
          <a:p>
            <a:pPr lvl="1">
              <a:buClr>
                <a:srgbClr val="009260"/>
              </a:buClr>
            </a:pPr>
            <a:endParaRPr lang="de-DE" sz="2400" dirty="0"/>
          </a:p>
          <a:p>
            <a:pPr marL="285750" indent="-285750">
              <a:buClr>
                <a:srgbClr val="009260"/>
              </a:buClr>
              <a:buFont typeface="Wingdings" panose="05000000000000000000" pitchFamily="2" charset="2"/>
              <a:buChar char="§"/>
            </a:pPr>
            <a:r>
              <a:rPr lang="de-DE" sz="3200" dirty="0"/>
              <a:t>Rechtliche Aspekte</a:t>
            </a:r>
          </a:p>
          <a:p>
            <a:pPr lvl="1">
              <a:buClr>
                <a:srgbClr val="009260"/>
              </a:buClr>
            </a:pPr>
            <a:endParaRPr lang="de-DE" sz="2400" dirty="0"/>
          </a:p>
          <a:p>
            <a:pPr marL="285750" indent="-285750">
              <a:buClr>
                <a:srgbClr val="009260"/>
              </a:buClr>
              <a:buFont typeface="Wingdings" panose="05000000000000000000" pitchFamily="2" charset="2"/>
              <a:buChar char="§"/>
            </a:pPr>
            <a:r>
              <a:rPr lang="de-DE" sz="3200" b="1" dirty="0"/>
              <a:t>Soziale Implikationen</a:t>
            </a:r>
          </a:p>
          <a:p>
            <a:pPr marL="742962" lvl="1" indent="-285750">
              <a:buClr>
                <a:srgbClr val="009260"/>
              </a:buClr>
              <a:buFont typeface="Wingdings" panose="05000000000000000000" pitchFamily="2" charset="2"/>
              <a:buChar char="§"/>
            </a:pPr>
            <a:r>
              <a:rPr lang="de-DE" sz="2400" dirty="0"/>
              <a:t>Auswirkungen auf den Arbeitsmarkt</a:t>
            </a:r>
          </a:p>
          <a:p>
            <a:pPr marL="742962" lvl="1" indent="-285750">
              <a:buClr>
                <a:srgbClr val="009260"/>
              </a:buClr>
              <a:buFont typeface="Wingdings" panose="05000000000000000000" pitchFamily="2" charset="2"/>
              <a:buChar char="§"/>
            </a:pPr>
            <a:r>
              <a:rPr lang="de-DE" sz="2400" dirty="0"/>
              <a:t>Soziale Ungleichheit</a:t>
            </a:r>
          </a:p>
          <a:p>
            <a:pPr marL="742962" lvl="1" indent="-285750">
              <a:buClr>
                <a:srgbClr val="009260"/>
              </a:buClr>
              <a:buFont typeface="Wingdings" panose="05000000000000000000" pitchFamily="2" charset="2"/>
              <a:buChar char="§"/>
            </a:pPr>
            <a:r>
              <a:rPr lang="de-DE" sz="2400" dirty="0"/>
              <a:t>Desinformation: Fake News, Halluzinationen</a:t>
            </a:r>
          </a:p>
          <a:p>
            <a:pPr>
              <a:buClr>
                <a:srgbClr val="009260"/>
              </a:buClr>
            </a:pPr>
            <a:endParaRPr lang="de-DE" b="1" dirty="0"/>
          </a:p>
        </p:txBody>
      </p:sp>
      <p:sp>
        <p:nvSpPr>
          <p:cNvPr id="4" name="Foliennummernplatzhalter 3">
            <a:extLst>
              <a:ext uri="{FF2B5EF4-FFF2-40B4-BE49-F238E27FC236}">
                <a16:creationId xmlns:a16="http://schemas.microsoft.com/office/drawing/2014/main" id="{031FE61B-5DF2-D136-B6B5-C4054F429EE2}"/>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27</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0D64B4AB-BECA-ECBF-AC01-0CA37A8CEBE7}"/>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6" name="Textfeld 5">
            <a:extLst>
              <a:ext uri="{FF2B5EF4-FFF2-40B4-BE49-F238E27FC236}">
                <a16:creationId xmlns:a16="http://schemas.microsoft.com/office/drawing/2014/main" id="{BD3E1B69-8667-ECE3-08DB-398A8239A078}"/>
              </a:ext>
            </a:extLst>
          </p:cNvPr>
          <p:cNvSpPr txBox="1"/>
          <p:nvPr/>
        </p:nvSpPr>
        <p:spPr>
          <a:xfrm>
            <a:off x="-1447800" y="235239"/>
            <a:ext cx="1164771" cy="369332"/>
          </a:xfrm>
          <a:prstGeom prst="rect">
            <a:avLst/>
          </a:prstGeom>
          <a:solidFill>
            <a:srgbClr val="7030A0"/>
          </a:solidFill>
        </p:spPr>
        <p:txBody>
          <a:bodyPr wrap="square" rtlCol="0">
            <a:spAutoFit/>
          </a:bodyPr>
          <a:lstStyle/>
          <a:p>
            <a:r>
              <a:rPr lang="de-DE" dirty="0">
                <a:solidFill>
                  <a:schemeClr val="bg1"/>
                </a:solidFill>
              </a:rPr>
              <a:t>Melli</a:t>
            </a:r>
          </a:p>
        </p:txBody>
      </p:sp>
    </p:spTree>
    <p:extLst>
      <p:ext uri="{BB962C8B-B14F-4D97-AF65-F5344CB8AC3E}">
        <p14:creationId xmlns:p14="http://schemas.microsoft.com/office/powerpoint/2010/main" val="3128085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BF9A48-9C96-4B67-7408-6936F4EFC4BC}"/>
              </a:ext>
            </a:extLst>
          </p:cNvPr>
          <p:cNvSpPr>
            <a:spLocks noGrp="1"/>
          </p:cNvSpPr>
          <p:nvPr>
            <p:ph type="title"/>
          </p:nvPr>
        </p:nvSpPr>
        <p:spPr/>
        <p:txBody>
          <a:bodyPr/>
          <a:lstStyle/>
          <a:p>
            <a:r>
              <a:rPr lang="de-DE" dirty="0"/>
              <a:t>Auswirkungen von KI auf den Arbeitsmarkt</a:t>
            </a:r>
          </a:p>
        </p:txBody>
      </p:sp>
      <p:sp>
        <p:nvSpPr>
          <p:cNvPr id="3" name="Textplatzhalter 2">
            <a:extLst>
              <a:ext uri="{FF2B5EF4-FFF2-40B4-BE49-F238E27FC236}">
                <a16:creationId xmlns:a16="http://schemas.microsoft.com/office/drawing/2014/main" id="{6C893A34-9700-3207-BA1A-30F39BB25618}"/>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6F814446-99F1-9F3F-500E-888A9FBEA233}"/>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28</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BE2E3839-C935-7F75-9BE8-237D6D2BFFED}"/>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pic>
        <p:nvPicPr>
          <p:cNvPr id="6" name="Inhaltsplatzhalter 37">
            <a:extLst>
              <a:ext uri="{FF2B5EF4-FFF2-40B4-BE49-F238E27FC236}">
                <a16:creationId xmlns:a16="http://schemas.microsoft.com/office/drawing/2014/main" id="{6C9CFF84-1164-DC02-90E4-E82A91BD9C88}"/>
              </a:ext>
            </a:extLst>
          </p:cNvPr>
          <p:cNvPicPr>
            <a:picLocks noChangeAspect="1"/>
          </p:cNvPicPr>
          <p:nvPr/>
        </p:nvPicPr>
        <p:blipFill rotWithShape="1">
          <a:blip r:embed="rId3"/>
          <a:srcRect l="264" t="264" r="1"/>
          <a:stretch/>
        </p:blipFill>
        <p:spPr>
          <a:xfrm>
            <a:off x="1981200" y="1851192"/>
            <a:ext cx="3866509" cy="3592355"/>
          </a:xfrm>
          <a:prstGeom prst="rect">
            <a:avLst/>
          </a:prstGeom>
          <a:ln>
            <a:noFill/>
          </a:ln>
          <a:effectLst>
            <a:outerShdw blurRad="63500" sx="102000" sy="102000" algn="ctr" rotWithShape="0">
              <a:prstClr val="black">
                <a:alpha val="40000"/>
              </a:prstClr>
            </a:outerShdw>
          </a:effectLst>
        </p:spPr>
      </p:pic>
      <p:grpSp>
        <p:nvGrpSpPr>
          <p:cNvPr id="7" name="Gruppieren 6">
            <a:extLst>
              <a:ext uri="{FF2B5EF4-FFF2-40B4-BE49-F238E27FC236}">
                <a16:creationId xmlns:a16="http://schemas.microsoft.com/office/drawing/2014/main" id="{9638F961-C74B-98C8-126B-25F673F6A756}"/>
              </a:ext>
            </a:extLst>
          </p:cNvPr>
          <p:cNvGrpSpPr/>
          <p:nvPr/>
        </p:nvGrpSpPr>
        <p:grpSpPr>
          <a:xfrm>
            <a:off x="6142279" y="4212662"/>
            <a:ext cx="4156627" cy="957170"/>
            <a:chOff x="6096000" y="4132385"/>
            <a:chExt cx="5542169" cy="1276227"/>
          </a:xfrm>
        </p:grpSpPr>
        <p:sp>
          <p:nvSpPr>
            <p:cNvPr id="8" name="Rechteck: abgerundete Ecken 7">
              <a:extLst>
                <a:ext uri="{FF2B5EF4-FFF2-40B4-BE49-F238E27FC236}">
                  <a16:creationId xmlns:a16="http://schemas.microsoft.com/office/drawing/2014/main" id="{B37DFA98-A11E-02B2-FE63-6ED38C09B968}"/>
                </a:ext>
              </a:extLst>
            </p:cNvPr>
            <p:cNvSpPr/>
            <p:nvPr/>
          </p:nvSpPr>
          <p:spPr>
            <a:xfrm>
              <a:off x="6096000" y="4132385"/>
              <a:ext cx="5542169" cy="1276227"/>
            </a:xfrm>
            <a:prstGeom prst="roundRect">
              <a:avLst/>
            </a:prstGeom>
            <a:solidFill>
              <a:srgbClr val="009260">
                <a:alpha val="3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de-DE" sz="1350">
                <a:solidFill>
                  <a:srgbClr val="FFFFFF"/>
                </a:solidFill>
                <a:latin typeface="Trebuchet MS"/>
              </a:endParaRPr>
            </a:p>
          </p:txBody>
        </p:sp>
        <p:sp>
          <p:nvSpPr>
            <p:cNvPr id="9" name="Gleichschenkliges Dreieck 8">
              <a:extLst>
                <a:ext uri="{FF2B5EF4-FFF2-40B4-BE49-F238E27FC236}">
                  <a16:creationId xmlns:a16="http://schemas.microsoft.com/office/drawing/2014/main" id="{AD93D919-5428-CC0E-E5E0-B5D8D2DB0D22}"/>
                </a:ext>
              </a:extLst>
            </p:cNvPr>
            <p:cNvSpPr/>
            <p:nvPr/>
          </p:nvSpPr>
          <p:spPr>
            <a:xfrm rot="5400000">
              <a:off x="5873377" y="4629822"/>
              <a:ext cx="1062738" cy="281353"/>
            </a:xfrm>
            <a:prstGeom prst="triangle">
              <a:avLst/>
            </a:prstGeom>
            <a:solidFill>
              <a:srgbClr val="0092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de-DE" sz="1350">
                <a:solidFill>
                  <a:srgbClr val="FFFFFF"/>
                </a:solidFill>
                <a:latin typeface="Trebuchet MS"/>
              </a:endParaRPr>
            </a:p>
          </p:txBody>
        </p:sp>
        <p:sp>
          <p:nvSpPr>
            <p:cNvPr id="10" name="Textfeld 9">
              <a:extLst>
                <a:ext uri="{FF2B5EF4-FFF2-40B4-BE49-F238E27FC236}">
                  <a16:creationId xmlns:a16="http://schemas.microsoft.com/office/drawing/2014/main" id="{68129D63-C348-8DF5-9059-C7D875E2A7B5}"/>
                </a:ext>
              </a:extLst>
            </p:cNvPr>
            <p:cNvSpPr txBox="1"/>
            <p:nvPr/>
          </p:nvSpPr>
          <p:spPr>
            <a:xfrm>
              <a:off x="6743700" y="4239129"/>
              <a:ext cx="4747846" cy="1062739"/>
            </a:xfrm>
            <a:prstGeom prst="rect">
              <a:avLst/>
            </a:prstGeom>
          </p:spPr>
          <p:txBody>
            <a:bodyPr vert="horz" wrap="square" lIns="0" tIns="0" rIns="0" bIns="0" rtlCol="0" anchor="ctr">
              <a:noAutofit/>
            </a:bodyPr>
            <a:lstStyle/>
            <a:p>
              <a:pPr algn="ctr" defTabSz="685800" fontAlgn="auto">
                <a:spcBef>
                  <a:spcPts val="0"/>
                </a:spcBef>
                <a:spcAft>
                  <a:spcPts val="0"/>
                </a:spcAft>
                <a:defRPr/>
              </a:pPr>
              <a:r>
                <a:rPr lang="de-DE" sz="1050" dirty="0">
                  <a:solidFill>
                    <a:srgbClr val="4B4B4B"/>
                  </a:solidFill>
                  <a:latin typeface="Trebuchet MS"/>
                </a:rPr>
                <a:t>K</a:t>
              </a:r>
              <a:r>
                <a:rPr lang="de-DE" sz="1050" dirty="0">
                  <a:solidFill>
                    <a:srgbClr val="4B4B4B"/>
                  </a:solidFill>
                  <a:latin typeface="Trebuchet MS"/>
                  <a:cs typeface="+mn-cs"/>
                </a:rPr>
                <a:t>I wird viele Berufe </a:t>
              </a:r>
              <a:r>
                <a:rPr lang="de-DE" sz="1050" b="1" dirty="0">
                  <a:solidFill>
                    <a:srgbClr val="009260"/>
                  </a:solidFill>
                  <a:latin typeface="Trebuchet MS"/>
                  <a:cs typeface="+mn-cs"/>
                </a:rPr>
                <a:t>verändern</a:t>
              </a:r>
              <a:r>
                <a:rPr lang="de-DE" sz="1050" dirty="0">
                  <a:solidFill>
                    <a:srgbClr val="4B4B4B"/>
                  </a:solidFill>
                  <a:latin typeface="Trebuchet MS"/>
                  <a:cs typeface="+mn-cs"/>
                </a:rPr>
                <a:t>, </a:t>
              </a:r>
              <a:r>
                <a:rPr lang="de-DE" sz="1050" dirty="0">
                  <a:solidFill>
                    <a:srgbClr val="009260"/>
                  </a:solidFill>
                  <a:latin typeface="Trebuchet MS"/>
                  <a:cs typeface="+mn-cs"/>
                </a:rPr>
                <a:t>aber </a:t>
              </a:r>
              <a:r>
                <a:rPr lang="de-DE" sz="1050" b="1" dirty="0">
                  <a:solidFill>
                    <a:srgbClr val="009260"/>
                  </a:solidFill>
                  <a:latin typeface="Trebuchet MS"/>
                  <a:cs typeface="+mn-cs"/>
                </a:rPr>
                <a:t>nicht zwangsläufig ersetzen</a:t>
              </a:r>
              <a:r>
                <a:rPr lang="de-DE" sz="1050" dirty="0">
                  <a:solidFill>
                    <a:srgbClr val="4B4B4B"/>
                  </a:solidFill>
                  <a:latin typeface="Trebuchet MS"/>
                  <a:cs typeface="+mn-cs"/>
                </a:rPr>
                <a:t>. Einzelne Arbeitsplätze werden wegfallen, jedoch auch neue entstehen.</a:t>
              </a:r>
            </a:p>
          </p:txBody>
        </p:sp>
      </p:grpSp>
      <p:grpSp>
        <p:nvGrpSpPr>
          <p:cNvPr id="11" name="Gruppieren 10">
            <a:extLst>
              <a:ext uri="{FF2B5EF4-FFF2-40B4-BE49-F238E27FC236}">
                <a16:creationId xmlns:a16="http://schemas.microsoft.com/office/drawing/2014/main" id="{CFDFB787-1E6B-5C01-2CD9-ED180D18D7BF}"/>
              </a:ext>
            </a:extLst>
          </p:cNvPr>
          <p:cNvGrpSpPr/>
          <p:nvPr/>
        </p:nvGrpSpPr>
        <p:grpSpPr>
          <a:xfrm>
            <a:off x="6137824" y="2000338"/>
            <a:ext cx="4158854" cy="1713248"/>
            <a:chOff x="6095998" y="1233371"/>
            <a:chExt cx="5545139" cy="2284331"/>
          </a:xfrm>
        </p:grpSpPr>
        <p:sp>
          <p:nvSpPr>
            <p:cNvPr id="12" name="Rechteck: abgerundete Ecken 11">
              <a:extLst>
                <a:ext uri="{FF2B5EF4-FFF2-40B4-BE49-F238E27FC236}">
                  <a16:creationId xmlns:a16="http://schemas.microsoft.com/office/drawing/2014/main" id="{518C978B-0EB5-253B-8374-B0688B33D1A9}"/>
                </a:ext>
              </a:extLst>
            </p:cNvPr>
            <p:cNvSpPr>
              <a:spLocks noChangeArrowheads="1"/>
            </p:cNvSpPr>
            <p:nvPr/>
          </p:nvSpPr>
          <p:spPr bwMode="auto">
            <a:xfrm>
              <a:off x="6095998" y="1422435"/>
              <a:ext cx="5545139" cy="2095267"/>
            </a:xfrm>
            <a:prstGeom prst="roundRect">
              <a:avLst/>
            </a:prstGeom>
            <a:noFill/>
            <a:ln w="19050">
              <a:solidFill>
                <a:srgbClr val="009260"/>
              </a:solidFill>
              <a:prstDash val="solid"/>
              <a:round/>
              <a:headEnd/>
              <a:tailEnd/>
            </a:ln>
          </p:spPr>
          <p:txBody>
            <a:bodyPr lIns="51712" tIns="51712" rIns="51712" bIns="51712" anchor="ctr" anchorCtr="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defTabSz="685800" fontAlgn="auto">
                <a:spcBef>
                  <a:spcPts val="0"/>
                </a:spcBef>
                <a:spcAft>
                  <a:spcPts val="0"/>
                </a:spcAft>
                <a:buFont typeface="Arial" panose="020B0604020202020204" pitchFamily="34" charset="0"/>
                <a:buChar char="•"/>
                <a:defRPr/>
              </a:pPr>
              <a:r>
                <a:rPr lang="de-DE" sz="1050" dirty="0">
                  <a:solidFill>
                    <a:srgbClr val="4B4B4B"/>
                  </a:solidFill>
                  <a:latin typeface="Trebuchet MS"/>
                </a:rPr>
                <a:t>Weit verbreiteter Einsatz von KI in allen Branchen</a:t>
              </a:r>
            </a:p>
            <a:p>
              <a:pPr marL="214313" indent="-214313" defTabSz="685800" fontAlgn="auto">
                <a:spcBef>
                  <a:spcPts val="0"/>
                </a:spcBef>
                <a:spcAft>
                  <a:spcPts val="0"/>
                </a:spcAft>
                <a:buFont typeface="Arial" panose="020B0604020202020204" pitchFamily="34" charset="0"/>
                <a:buChar char="•"/>
                <a:defRPr/>
              </a:pPr>
              <a:r>
                <a:rPr lang="de-DE" sz="1050" dirty="0">
                  <a:solidFill>
                    <a:srgbClr val="4B4B4B"/>
                  </a:solidFill>
                  <a:latin typeface="Trebuchet MS"/>
                </a:rPr>
                <a:t>KI übernimmt repetitive und regelbasierte Aufgaben, ersetzt jedoch nicht zwangsläufig menschliche Arbeitskräfte</a:t>
              </a:r>
            </a:p>
            <a:p>
              <a:pPr marL="214313" indent="-214313" defTabSz="685800" fontAlgn="auto">
                <a:spcBef>
                  <a:spcPts val="0"/>
                </a:spcBef>
                <a:spcAft>
                  <a:spcPts val="0"/>
                </a:spcAft>
                <a:buFont typeface="Arial" panose="020B0604020202020204" pitchFamily="34" charset="0"/>
                <a:buChar char="•"/>
                <a:defRPr/>
              </a:pPr>
              <a:r>
                <a:rPr lang="de-DE" sz="1050" dirty="0">
                  <a:solidFill>
                    <a:srgbClr val="4B4B4B"/>
                  </a:solidFill>
                  <a:latin typeface="Trebuchet MS"/>
                </a:rPr>
                <a:t>KI wird voraussichtlich mehr Arbeitsplätze schaffen als eliminieren</a:t>
              </a:r>
            </a:p>
            <a:p>
              <a:pPr marL="214313" indent="-214313" defTabSz="685800" fontAlgn="auto">
                <a:spcBef>
                  <a:spcPts val="0"/>
                </a:spcBef>
                <a:spcAft>
                  <a:spcPts val="0"/>
                </a:spcAft>
                <a:buFont typeface="Arial" panose="020B0604020202020204" pitchFamily="34" charset="0"/>
                <a:buChar char="•"/>
                <a:defRPr/>
              </a:pPr>
              <a:r>
                <a:rPr lang="de-DE" sz="1050" dirty="0">
                  <a:solidFill>
                    <a:srgbClr val="4B4B4B"/>
                  </a:solidFill>
                  <a:latin typeface="Trebuchet MS"/>
                </a:rPr>
                <a:t>Veränderung der geforderten Fähigkeiten der Arbeitnehmer</a:t>
              </a:r>
            </a:p>
          </p:txBody>
        </p:sp>
        <p:sp>
          <p:nvSpPr>
            <p:cNvPr id="13" name="Textfeld 46">
              <a:extLst>
                <a:ext uri="{FF2B5EF4-FFF2-40B4-BE49-F238E27FC236}">
                  <a16:creationId xmlns:a16="http://schemas.microsoft.com/office/drawing/2014/main" id="{B889DC09-A65C-2C76-BF99-67CF3314D8D1}"/>
                </a:ext>
              </a:extLst>
            </p:cNvPr>
            <p:cNvSpPr txBox="1"/>
            <p:nvPr/>
          </p:nvSpPr>
          <p:spPr bwMode="auto">
            <a:xfrm>
              <a:off x="6472074" y="1233371"/>
              <a:ext cx="3281526" cy="356220"/>
            </a:xfrm>
            <a:prstGeom prst="roundRect">
              <a:avLst/>
            </a:prstGeom>
            <a:solidFill>
              <a:schemeClr val="bg1"/>
            </a:solidFill>
            <a:ln w="19050">
              <a:solidFill>
                <a:srgbClr val="009260"/>
              </a:solidFill>
            </a:ln>
          </p:spPr>
          <p:txBody>
            <a:bodyPr wrap="square" lIns="47213" rIns="47213" anchor="ctr">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defRPr/>
              </a:pPr>
              <a:r>
                <a:rPr lang="de-DE" sz="969" b="1">
                  <a:solidFill>
                    <a:srgbClr val="000000">
                      <a:lumMod val="65000"/>
                      <a:lumOff val="35000"/>
                    </a:srgbClr>
                  </a:solidFill>
                  <a:latin typeface="Trebuchet MS"/>
                </a:rPr>
                <a:t>Prognosen des Weltwirtschaftsforums</a:t>
              </a:r>
            </a:p>
          </p:txBody>
        </p:sp>
      </p:grpSp>
      <p:sp>
        <p:nvSpPr>
          <p:cNvPr id="14" name="Textfeld 13">
            <a:extLst>
              <a:ext uri="{FF2B5EF4-FFF2-40B4-BE49-F238E27FC236}">
                <a16:creationId xmlns:a16="http://schemas.microsoft.com/office/drawing/2014/main" id="{C07FF54B-3B76-5F92-A5F7-1000696E7144}"/>
              </a:ext>
            </a:extLst>
          </p:cNvPr>
          <p:cNvSpPr txBox="1"/>
          <p:nvPr/>
        </p:nvSpPr>
        <p:spPr>
          <a:xfrm>
            <a:off x="-1447800" y="235239"/>
            <a:ext cx="1164771" cy="369332"/>
          </a:xfrm>
          <a:prstGeom prst="rect">
            <a:avLst/>
          </a:prstGeom>
          <a:solidFill>
            <a:srgbClr val="7030A0"/>
          </a:solidFill>
        </p:spPr>
        <p:txBody>
          <a:bodyPr wrap="square" rtlCol="0">
            <a:spAutoFit/>
          </a:bodyPr>
          <a:lstStyle/>
          <a:p>
            <a:r>
              <a:rPr lang="de-DE" dirty="0">
                <a:solidFill>
                  <a:schemeClr val="bg1"/>
                </a:solidFill>
              </a:rPr>
              <a:t>Melli</a:t>
            </a:r>
          </a:p>
        </p:txBody>
      </p:sp>
    </p:spTree>
    <p:extLst>
      <p:ext uri="{BB962C8B-B14F-4D97-AF65-F5344CB8AC3E}">
        <p14:creationId xmlns:p14="http://schemas.microsoft.com/office/powerpoint/2010/main" val="181883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129CD4-0E42-BACF-079F-42AB1DF98623}"/>
              </a:ext>
            </a:extLst>
          </p:cNvPr>
          <p:cNvSpPr>
            <a:spLocks noGrp="1"/>
          </p:cNvSpPr>
          <p:nvPr>
            <p:ph type="title"/>
          </p:nvPr>
        </p:nvSpPr>
        <p:spPr/>
        <p:txBody>
          <a:bodyPr/>
          <a:lstStyle/>
          <a:p>
            <a:r>
              <a:rPr lang="de-DE" dirty="0"/>
              <a:t>Soziale Ungleichheit</a:t>
            </a:r>
          </a:p>
        </p:txBody>
      </p:sp>
      <p:sp>
        <p:nvSpPr>
          <p:cNvPr id="3" name="Textplatzhalter 2">
            <a:extLst>
              <a:ext uri="{FF2B5EF4-FFF2-40B4-BE49-F238E27FC236}">
                <a16:creationId xmlns:a16="http://schemas.microsoft.com/office/drawing/2014/main" id="{DD13E2AE-329F-357B-E968-E57685502FB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F9BE5144-A110-3E89-64EE-A7764B83F774}"/>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29</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E9909227-2EDB-F527-315C-980E94AAF024}"/>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6" name="Textfeld 5">
            <a:extLst>
              <a:ext uri="{FF2B5EF4-FFF2-40B4-BE49-F238E27FC236}">
                <a16:creationId xmlns:a16="http://schemas.microsoft.com/office/drawing/2014/main" id="{0E646B0D-6839-B0C3-C438-1AC1B63CA090}"/>
              </a:ext>
            </a:extLst>
          </p:cNvPr>
          <p:cNvSpPr txBox="1"/>
          <p:nvPr/>
        </p:nvSpPr>
        <p:spPr>
          <a:xfrm>
            <a:off x="-1447800" y="235239"/>
            <a:ext cx="1164771" cy="369332"/>
          </a:xfrm>
          <a:prstGeom prst="rect">
            <a:avLst/>
          </a:prstGeom>
          <a:solidFill>
            <a:srgbClr val="7030A0"/>
          </a:solidFill>
        </p:spPr>
        <p:txBody>
          <a:bodyPr wrap="square" rtlCol="0">
            <a:spAutoFit/>
          </a:bodyPr>
          <a:lstStyle/>
          <a:p>
            <a:r>
              <a:rPr lang="de-DE" dirty="0">
                <a:solidFill>
                  <a:schemeClr val="bg1"/>
                </a:solidFill>
              </a:rPr>
              <a:t>Melli</a:t>
            </a:r>
          </a:p>
        </p:txBody>
      </p:sp>
      <p:sp>
        <p:nvSpPr>
          <p:cNvPr id="7" name="Textfeld 6">
            <a:extLst>
              <a:ext uri="{FF2B5EF4-FFF2-40B4-BE49-F238E27FC236}">
                <a16:creationId xmlns:a16="http://schemas.microsoft.com/office/drawing/2014/main" id="{CA84E776-23B9-CA4B-5945-7393465D2B43}"/>
              </a:ext>
            </a:extLst>
          </p:cNvPr>
          <p:cNvSpPr txBox="1"/>
          <p:nvPr/>
        </p:nvSpPr>
        <p:spPr>
          <a:xfrm>
            <a:off x="-2438400" y="2057400"/>
            <a:ext cx="2286000" cy="3416320"/>
          </a:xfrm>
          <a:prstGeom prst="rect">
            <a:avLst/>
          </a:prstGeom>
          <a:noFill/>
        </p:spPr>
        <p:txBody>
          <a:bodyPr wrap="square" rtlCol="0">
            <a:spAutoFit/>
          </a:bodyPr>
          <a:lstStyle/>
          <a:p>
            <a:r>
              <a:rPr lang="de-DE" dirty="0"/>
              <a:t>Frau vs. Mann (Frau oft in weniger qualifizierten Dl-Berufen, die leichter durch KI ersetzt werden</a:t>
            </a:r>
          </a:p>
          <a:p>
            <a:r>
              <a:rPr lang="de-DE" dirty="0"/>
              <a:t>Student &gt; Zugang zu kostenpflichtigen KI-Tools (ggf. als Aufgabe &gt; Recherche, ob es mittlerweile kostenfreie Tools gibt </a:t>
            </a:r>
          </a:p>
        </p:txBody>
      </p:sp>
      <p:graphicFrame>
        <p:nvGraphicFramePr>
          <p:cNvPr id="8" name="Inhaltsplatzhalter 7">
            <a:extLst>
              <a:ext uri="{FF2B5EF4-FFF2-40B4-BE49-F238E27FC236}">
                <a16:creationId xmlns:a16="http://schemas.microsoft.com/office/drawing/2014/main" id="{12037163-377C-BC8C-2584-04655810D16A}"/>
              </a:ext>
            </a:extLst>
          </p:cNvPr>
          <p:cNvGraphicFramePr>
            <a:graphicFrameLocks/>
          </p:cNvGraphicFramePr>
          <p:nvPr>
            <p:extLst>
              <p:ext uri="{D42A27DB-BD31-4B8C-83A1-F6EECF244321}">
                <p14:modId xmlns:p14="http://schemas.microsoft.com/office/powerpoint/2010/main" val="1208434813"/>
              </p:ext>
            </p:extLst>
          </p:nvPr>
        </p:nvGraphicFramePr>
        <p:xfrm>
          <a:off x="1447800" y="1940858"/>
          <a:ext cx="3027933" cy="2412358"/>
        </p:xfrm>
        <a:graphic>
          <a:graphicData uri="http://schemas.openxmlformats.org/drawingml/2006/table">
            <a:tbl>
              <a:tblPr>
                <a:tableStyleId>{616DA210-FB5B-4158-B5E0-FEB733F419BA}</a:tableStyleId>
              </a:tblPr>
              <a:tblGrid>
                <a:gridCol w="969088">
                  <a:extLst>
                    <a:ext uri="{9D8B030D-6E8A-4147-A177-3AD203B41FA5}">
                      <a16:colId xmlns:a16="http://schemas.microsoft.com/office/drawing/2014/main" val="2255894755"/>
                    </a:ext>
                  </a:extLst>
                </a:gridCol>
                <a:gridCol w="1036533">
                  <a:extLst>
                    <a:ext uri="{9D8B030D-6E8A-4147-A177-3AD203B41FA5}">
                      <a16:colId xmlns:a16="http://schemas.microsoft.com/office/drawing/2014/main" val="2420777796"/>
                    </a:ext>
                  </a:extLst>
                </a:gridCol>
                <a:gridCol w="1022312">
                  <a:extLst>
                    <a:ext uri="{9D8B030D-6E8A-4147-A177-3AD203B41FA5}">
                      <a16:colId xmlns:a16="http://schemas.microsoft.com/office/drawing/2014/main" val="3086150868"/>
                    </a:ext>
                  </a:extLst>
                </a:gridCol>
              </a:tblGrid>
              <a:tr h="204204">
                <a:tc>
                  <a:txBody>
                    <a:bodyPr/>
                    <a:lstStyle/>
                    <a:p>
                      <a:pPr algn="l" fontAlgn="b"/>
                      <a:r>
                        <a:rPr lang="de-DE" sz="800" b="1" u="none" strike="noStrike" dirty="0">
                          <a:effectLst/>
                        </a:rPr>
                        <a:t>GenAI</a:t>
                      </a:r>
                      <a:endParaRPr lang="de-DE" sz="800" b="1" i="0" u="none" strike="noStrike" dirty="0">
                        <a:solidFill>
                          <a:srgbClr val="000000"/>
                        </a:solidFill>
                        <a:effectLst/>
                        <a:latin typeface="Calibri" panose="020F0502020204030204" pitchFamily="34" charset="0"/>
                      </a:endParaRPr>
                    </a:p>
                  </a:txBody>
                  <a:tcPr marL="7144" marR="7144" marT="7144" marB="0" anchor="b">
                    <a:solidFill>
                      <a:schemeClr val="bg1">
                        <a:lumMod val="85000"/>
                      </a:schemeClr>
                    </a:solidFill>
                  </a:tcPr>
                </a:tc>
                <a:tc>
                  <a:txBody>
                    <a:bodyPr/>
                    <a:lstStyle/>
                    <a:p>
                      <a:pPr algn="ctr" fontAlgn="b"/>
                      <a:r>
                        <a:rPr lang="de-DE" sz="800" b="1" u="none" strike="noStrike">
                          <a:effectLst/>
                        </a:rPr>
                        <a:t>Kosten/Monat</a:t>
                      </a:r>
                      <a:endParaRPr lang="de-DE" sz="800" b="1" i="0" u="none" strike="noStrike">
                        <a:solidFill>
                          <a:srgbClr val="000000"/>
                        </a:solidFill>
                        <a:effectLst/>
                        <a:latin typeface="Calibri" panose="020F0502020204030204" pitchFamily="34" charset="0"/>
                      </a:endParaRPr>
                    </a:p>
                  </a:txBody>
                  <a:tcPr marL="7144" marR="7144" marT="7144" marB="0" anchor="b">
                    <a:solidFill>
                      <a:schemeClr val="bg1">
                        <a:lumMod val="85000"/>
                      </a:schemeClr>
                    </a:solidFill>
                  </a:tcPr>
                </a:tc>
                <a:tc>
                  <a:txBody>
                    <a:bodyPr/>
                    <a:lstStyle/>
                    <a:p>
                      <a:pPr algn="ctr" fontAlgn="b"/>
                      <a:r>
                        <a:rPr lang="de-DE" sz="800" b="1" u="none" strike="noStrike" dirty="0">
                          <a:effectLst/>
                        </a:rPr>
                        <a:t>Anmerkung</a:t>
                      </a:r>
                      <a:endParaRPr lang="de-DE" sz="800" b="1" i="0" u="none" strike="noStrike" dirty="0">
                        <a:solidFill>
                          <a:srgbClr val="000000"/>
                        </a:solidFill>
                        <a:effectLst/>
                        <a:latin typeface="Calibri" panose="020F0502020204030204" pitchFamily="34" charset="0"/>
                      </a:endParaRPr>
                    </a:p>
                  </a:txBody>
                  <a:tcPr marL="7144" marR="7144" marT="7144" marB="0" anchor="b">
                    <a:solidFill>
                      <a:schemeClr val="bg1">
                        <a:lumMod val="85000"/>
                      </a:schemeClr>
                    </a:solidFill>
                  </a:tcPr>
                </a:tc>
                <a:extLst>
                  <a:ext uri="{0D108BD9-81ED-4DB2-BD59-A6C34878D82A}">
                    <a16:rowId xmlns:a16="http://schemas.microsoft.com/office/drawing/2014/main" val="209211343"/>
                  </a:ext>
                </a:extLst>
              </a:tr>
              <a:tr h="204204">
                <a:tc>
                  <a:txBody>
                    <a:bodyPr/>
                    <a:lstStyle/>
                    <a:p>
                      <a:pPr algn="l" fontAlgn="b"/>
                      <a:r>
                        <a:rPr lang="de-DE" sz="800" u="none" strike="noStrike" err="1">
                          <a:effectLst/>
                        </a:rPr>
                        <a:t>ChatGPT</a:t>
                      </a:r>
                      <a:r>
                        <a:rPr lang="de-DE" sz="800" u="none" strike="noStrike">
                          <a:effectLst/>
                        </a:rPr>
                        <a:t> 4.0</a:t>
                      </a:r>
                      <a:endParaRPr lang="de-DE"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de-DE" sz="800" u="none" strike="noStrike" dirty="0">
                          <a:solidFill>
                            <a:schemeClr val="bg1">
                              <a:lumMod val="50000"/>
                            </a:schemeClr>
                          </a:solidFill>
                          <a:effectLst/>
                        </a:rPr>
                        <a:t>€ 22,00</a:t>
                      </a:r>
                      <a:endParaRPr lang="de-DE" sz="800" b="0" i="0" u="none" strike="noStrike" dirty="0">
                        <a:solidFill>
                          <a:schemeClr val="bg1">
                            <a:lumMod val="50000"/>
                          </a:schemeClr>
                        </a:solidFill>
                        <a:effectLst/>
                        <a:latin typeface="Calibri" panose="020F0502020204030204" pitchFamily="34" charset="0"/>
                      </a:endParaRPr>
                    </a:p>
                  </a:txBody>
                  <a:tcPr marL="7144" marR="7144" marT="7144" marB="0" anchor="b"/>
                </a:tc>
                <a:tc>
                  <a:txBody>
                    <a:bodyPr/>
                    <a:lstStyle/>
                    <a:p>
                      <a:pPr algn="ctr" fontAlgn="b"/>
                      <a:r>
                        <a:rPr lang="de-DE" sz="800" u="none" strike="noStrike" dirty="0">
                          <a:effectLst/>
                        </a:rPr>
                        <a:t>$ 23,50</a:t>
                      </a:r>
                      <a:endParaRPr lang="de-DE"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711548082"/>
                  </a:ext>
                </a:extLst>
              </a:tr>
              <a:tr h="204204">
                <a:tc>
                  <a:txBody>
                    <a:bodyPr/>
                    <a:lstStyle/>
                    <a:p>
                      <a:pPr algn="l" fontAlgn="b"/>
                      <a:r>
                        <a:rPr lang="de-DE" sz="800" u="none" strike="noStrike" err="1">
                          <a:effectLst/>
                        </a:rPr>
                        <a:t>MidJourney</a:t>
                      </a:r>
                      <a:endParaRPr lang="de-DE" sz="800" b="0" i="0" u="none" strike="noStrike" err="1">
                        <a:solidFill>
                          <a:srgbClr val="000000"/>
                        </a:solidFill>
                        <a:effectLst/>
                        <a:latin typeface="Calibri" panose="020F0502020204030204" pitchFamily="34" charset="0"/>
                      </a:endParaRPr>
                    </a:p>
                  </a:txBody>
                  <a:tcPr marL="7144" marR="7144" marT="7144" marB="0" anchor="b"/>
                </a:tc>
                <a:tc>
                  <a:txBody>
                    <a:bodyPr/>
                    <a:lstStyle/>
                    <a:p>
                      <a:pPr algn="ctr" fontAlgn="b"/>
                      <a:r>
                        <a:rPr lang="de-DE" sz="800" u="none" strike="noStrike">
                          <a:solidFill>
                            <a:schemeClr val="bg1">
                              <a:lumMod val="50000"/>
                            </a:schemeClr>
                          </a:solidFill>
                          <a:effectLst/>
                        </a:rPr>
                        <a:t>€ 9,35</a:t>
                      </a:r>
                      <a:endParaRPr lang="de-DE" sz="800" b="0" i="0" u="none" strike="noStrike">
                        <a:solidFill>
                          <a:schemeClr val="bg1">
                            <a:lumMod val="50000"/>
                          </a:schemeClr>
                        </a:solidFill>
                        <a:effectLst/>
                        <a:latin typeface="Calibri" panose="020F0502020204030204" pitchFamily="34" charset="0"/>
                      </a:endParaRPr>
                    </a:p>
                  </a:txBody>
                  <a:tcPr marL="7144" marR="7144" marT="7144" marB="0" anchor="b"/>
                </a:tc>
                <a:tc>
                  <a:txBody>
                    <a:bodyPr/>
                    <a:lstStyle/>
                    <a:p>
                      <a:pPr algn="ctr" fontAlgn="b"/>
                      <a:r>
                        <a:rPr lang="de-DE" sz="800" u="none" strike="noStrike">
                          <a:effectLst/>
                        </a:rPr>
                        <a:t>$ 10</a:t>
                      </a:r>
                      <a:endParaRPr lang="de-DE"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419951169"/>
                  </a:ext>
                </a:extLst>
              </a:tr>
              <a:tr h="204204">
                <a:tc>
                  <a:txBody>
                    <a:bodyPr/>
                    <a:lstStyle/>
                    <a:p>
                      <a:pPr algn="l" fontAlgn="b"/>
                      <a:r>
                        <a:rPr lang="de-DE" sz="800" u="none" strike="noStrike" dirty="0">
                          <a:effectLst/>
                        </a:rPr>
                        <a:t>pdf.AI (Pro)</a:t>
                      </a:r>
                      <a:endParaRPr lang="de-DE"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de-DE" sz="800" u="none" strike="noStrike">
                          <a:solidFill>
                            <a:schemeClr val="bg1">
                              <a:lumMod val="50000"/>
                            </a:schemeClr>
                          </a:solidFill>
                          <a:effectLst/>
                        </a:rPr>
                        <a:t>€ 9,35</a:t>
                      </a:r>
                      <a:endParaRPr lang="de-DE" sz="800" b="0" i="0" u="none" strike="noStrike">
                        <a:solidFill>
                          <a:schemeClr val="bg1">
                            <a:lumMod val="50000"/>
                          </a:schemeClr>
                        </a:solidFill>
                        <a:effectLst/>
                        <a:latin typeface="Calibri" panose="020F0502020204030204" pitchFamily="34" charset="0"/>
                      </a:endParaRPr>
                    </a:p>
                  </a:txBody>
                  <a:tcPr marL="7144" marR="7144" marT="7144" marB="0" anchor="b"/>
                </a:tc>
                <a:tc>
                  <a:txBody>
                    <a:bodyPr/>
                    <a:lstStyle/>
                    <a:p>
                      <a:pPr algn="ctr" fontAlgn="b"/>
                      <a:r>
                        <a:rPr lang="de-DE" sz="800" u="none" strike="noStrike">
                          <a:effectLst/>
                        </a:rPr>
                        <a:t>$ 10</a:t>
                      </a:r>
                      <a:endParaRPr lang="de-DE"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950796806"/>
                  </a:ext>
                </a:extLst>
              </a:tr>
              <a:tr h="204204">
                <a:tc>
                  <a:txBody>
                    <a:bodyPr/>
                    <a:lstStyle/>
                    <a:p>
                      <a:pPr algn="l" fontAlgn="b"/>
                      <a:r>
                        <a:rPr lang="de-DE" sz="800" u="none" strike="noStrike">
                          <a:effectLst/>
                        </a:rPr>
                        <a:t>MS Copilot</a:t>
                      </a:r>
                      <a:endParaRPr lang="de-DE"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de-DE" sz="800" u="none" strike="noStrike">
                          <a:solidFill>
                            <a:schemeClr val="bg1">
                              <a:lumMod val="50000"/>
                            </a:schemeClr>
                          </a:solidFill>
                          <a:effectLst/>
                        </a:rPr>
                        <a:t>€ 28,06</a:t>
                      </a:r>
                      <a:endParaRPr lang="de-DE" sz="800" b="0" i="0" u="none" strike="noStrike">
                        <a:solidFill>
                          <a:schemeClr val="bg1">
                            <a:lumMod val="50000"/>
                          </a:schemeClr>
                        </a:solidFill>
                        <a:effectLst/>
                        <a:latin typeface="Calibri" panose="020F0502020204030204" pitchFamily="34" charset="0"/>
                      </a:endParaRPr>
                    </a:p>
                  </a:txBody>
                  <a:tcPr marL="7144" marR="7144" marT="7144" marB="0" anchor="b"/>
                </a:tc>
                <a:tc>
                  <a:txBody>
                    <a:bodyPr/>
                    <a:lstStyle/>
                    <a:p>
                      <a:pPr algn="ctr" fontAlgn="b"/>
                      <a:r>
                        <a:rPr lang="de-DE" sz="800" u="none" strike="noStrike">
                          <a:effectLst/>
                        </a:rPr>
                        <a:t>$ 30</a:t>
                      </a:r>
                      <a:endParaRPr lang="de-DE"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717226248"/>
                  </a:ext>
                </a:extLst>
              </a:tr>
              <a:tr h="208996">
                <a:tc>
                  <a:txBody>
                    <a:bodyPr/>
                    <a:lstStyle/>
                    <a:p>
                      <a:pPr algn="l" fontAlgn="b"/>
                      <a:r>
                        <a:rPr lang="de-DE" sz="800" u="none" strike="noStrike" err="1">
                          <a:effectLst/>
                        </a:rPr>
                        <a:t>Synthesia</a:t>
                      </a:r>
                      <a:endParaRPr lang="de-DE"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de-DE" sz="800" u="none" strike="noStrike">
                          <a:effectLst/>
                        </a:rPr>
                        <a:t>€ 20,00</a:t>
                      </a:r>
                      <a:endParaRPr lang="de-DE"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endParaRPr lang="de-DE"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045909857"/>
                  </a:ext>
                </a:extLst>
              </a:tr>
              <a:tr h="189910">
                <a:tc>
                  <a:txBody>
                    <a:bodyPr/>
                    <a:lstStyle/>
                    <a:p>
                      <a:pPr algn="l" fontAlgn="b"/>
                      <a:r>
                        <a:rPr lang="de-DE" sz="800" b="0" i="0" u="none" strike="noStrike" dirty="0" err="1">
                          <a:solidFill>
                            <a:srgbClr val="000000"/>
                          </a:solidFill>
                          <a:effectLst/>
                          <a:latin typeface="Trebuchet MS"/>
                        </a:rPr>
                        <a:t>ChatPDF</a:t>
                      </a:r>
                      <a:endParaRPr lang="de-DE" sz="800" b="0" i="0" u="none" strike="noStrike" dirty="0">
                        <a:solidFill>
                          <a:srgbClr val="000000"/>
                        </a:solidFill>
                        <a:effectLst/>
                        <a:latin typeface="Trebuchet MS"/>
                      </a:endParaRPr>
                    </a:p>
                  </a:txBody>
                  <a:tcPr marL="7144" marR="7144" marT="7144" marB="0" anchor="b"/>
                </a:tc>
                <a:tc>
                  <a:txBody>
                    <a:bodyPr/>
                    <a:lstStyle/>
                    <a:p>
                      <a:pPr algn="ctr" fontAlgn="b"/>
                      <a:r>
                        <a:rPr lang="de-DE" sz="800" b="0" i="0" u="none" strike="noStrike">
                          <a:solidFill>
                            <a:srgbClr val="000000"/>
                          </a:solidFill>
                          <a:effectLst/>
                          <a:latin typeface="Trebuchet MS"/>
                        </a:rPr>
                        <a:t>€ 19,99</a:t>
                      </a:r>
                    </a:p>
                  </a:txBody>
                  <a:tcPr marL="7144" marR="7144" marT="7144" marB="0" anchor="b"/>
                </a:tc>
                <a:tc>
                  <a:txBody>
                    <a:bodyPr/>
                    <a:lstStyle/>
                    <a:p>
                      <a:pPr algn="ctr" fontAlgn="b"/>
                      <a:endParaRPr lang="de-DE" sz="800" b="0" i="0" u="none" strike="noStrike">
                        <a:solidFill>
                          <a:srgbClr val="000000"/>
                        </a:solidFill>
                        <a:effectLst/>
                        <a:latin typeface="Trebuchet MS"/>
                      </a:endParaRPr>
                    </a:p>
                  </a:txBody>
                  <a:tcPr marL="7144" marR="7144" marT="7144" marB="0" anchor="b"/>
                </a:tc>
                <a:extLst>
                  <a:ext uri="{0D108BD9-81ED-4DB2-BD59-A6C34878D82A}">
                    <a16:rowId xmlns:a16="http://schemas.microsoft.com/office/drawing/2014/main" val="3977728863"/>
                  </a:ext>
                </a:extLst>
              </a:tr>
              <a:tr h="189910">
                <a:tc>
                  <a:txBody>
                    <a:bodyPr/>
                    <a:lstStyle/>
                    <a:p>
                      <a:pPr algn="l" fontAlgn="b"/>
                      <a:r>
                        <a:rPr lang="de-DE" sz="800" b="0" i="0" u="none" strike="noStrike" dirty="0" err="1">
                          <a:solidFill>
                            <a:srgbClr val="000000"/>
                          </a:solidFill>
                          <a:effectLst/>
                          <a:latin typeface="Trebuchet MS"/>
                        </a:rPr>
                        <a:t>Phind</a:t>
                      </a:r>
                      <a:endParaRPr lang="de-DE" sz="800" b="0" i="0" u="none" strike="noStrike" dirty="0">
                        <a:solidFill>
                          <a:srgbClr val="000000"/>
                        </a:solidFill>
                        <a:effectLst/>
                        <a:latin typeface="Trebuchet MS"/>
                      </a:endParaRPr>
                    </a:p>
                  </a:txBody>
                  <a:tcPr marL="7144" marR="7144" marT="7144" marB="0" anchor="b"/>
                </a:tc>
                <a:tc>
                  <a:txBody>
                    <a:bodyPr/>
                    <a:lstStyle/>
                    <a:p>
                      <a:pPr algn="ctr" fontAlgn="b"/>
                      <a:r>
                        <a:rPr lang="de-DE" sz="800" b="0" i="0" u="none" strike="noStrike" dirty="0">
                          <a:solidFill>
                            <a:schemeClr val="bg1">
                              <a:lumMod val="50000"/>
                            </a:schemeClr>
                          </a:solidFill>
                          <a:effectLst/>
                          <a:latin typeface="Trebuchet MS"/>
                        </a:rPr>
                        <a:t>€ 18,70</a:t>
                      </a:r>
                    </a:p>
                  </a:txBody>
                  <a:tcPr marL="7144" marR="7144" marT="7144" marB="0" anchor="b"/>
                </a:tc>
                <a:tc>
                  <a:txBody>
                    <a:bodyPr/>
                    <a:lstStyle/>
                    <a:p>
                      <a:pPr algn="ctr" fontAlgn="b"/>
                      <a:r>
                        <a:rPr lang="de-DE" sz="800" b="0" i="0" u="none" strike="noStrike" dirty="0">
                          <a:solidFill>
                            <a:srgbClr val="000000"/>
                          </a:solidFill>
                          <a:effectLst/>
                          <a:latin typeface="Trebuchet MS"/>
                        </a:rPr>
                        <a:t>$ 20</a:t>
                      </a:r>
                    </a:p>
                  </a:txBody>
                  <a:tcPr marL="7144" marR="7144" marT="7144" marB="0" anchor="b"/>
                </a:tc>
                <a:extLst>
                  <a:ext uri="{0D108BD9-81ED-4DB2-BD59-A6C34878D82A}">
                    <a16:rowId xmlns:a16="http://schemas.microsoft.com/office/drawing/2014/main" val="2055081468"/>
                  </a:ext>
                </a:extLst>
              </a:tr>
              <a:tr h="189910">
                <a:tc>
                  <a:txBody>
                    <a:bodyPr/>
                    <a:lstStyle/>
                    <a:p>
                      <a:pPr algn="l" fontAlgn="b"/>
                      <a:endParaRPr lang="de-DE"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endParaRPr lang="de-DE"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endParaRPr lang="de-DE"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27055818"/>
                  </a:ext>
                </a:extLst>
              </a:tr>
              <a:tr h="204204">
                <a:tc>
                  <a:txBody>
                    <a:bodyPr/>
                    <a:lstStyle/>
                    <a:p>
                      <a:pPr algn="l" fontAlgn="b"/>
                      <a:r>
                        <a:rPr lang="de-DE" sz="800" b="1" u="none" strike="noStrike">
                          <a:effectLst/>
                        </a:rPr>
                        <a:t>Pro Monat</a:t>
                      </a:r>
                      <a:endParaRPr lang="de-DE" sz="800" b="1"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de-DE" sz="800" b="1" u="none" strike="noStrike" dirty="0">
                          <a:effectLst/>
                        </a:rPr>
                        <a:t>€ 127,45</a:t>
                      </a:r>
                      <a:endParaRPr lang="de-DE" sz="800" b="1"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endParaRPr lang="de-DE"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865175010"/>
                  </a:ext>
                </a:extLst>
              </a:tr>
              <a:tr h="204204">
                <a:tc>
                  <a:txBody>
                    <a:bodyPr/>
                    <a:lstStyle/>
                    <a:p>
                      <a:pPr algn="l" fontAlgn="b"/>
                      <a:endParaRPr lang="de-DE"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endParaRPr lang="de-DE"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endParaRPr lang="de-DE"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236302803"/>
                  </a:ext>
                </a:extLst>
              </a:tr>
              <a:tr h="204204">
                <a:tc>
                  <a:txBody>
                    <a:bodyPr/>
                    <a:lstStyle/>
                    <a:p>
                      <a:pPr algn="l" fontAlgn="b"/>
                      <a:r>
                        <a:rPr lang="de-DE" sz="800" b="1" u="none" strike="noStrike">
                          <a:effectLst/>
                        </a:rPr>
                        <a:t>Pro Semester</a:t>
                      </a:r>
                      <a:endParaRPr lang="de-DE" sz="800" b="1"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de-DE" sz="800" b="1" u="none" strike="noStrike" dirty="0">
                          <a:effectLst/>
                        </a:rPr>
                        <a:t>€ 764,70</a:t>
                      </a:r>
                      <a:endParaRPr lang="de-DE" sz="800" b="1"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endParaRPr lang="de-DE"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124793234"/>
                  </a:ext>
                </a:extLst>
              </a:tr>
            </a:tbl>
          </a:graphicData>
        </a:graphic>
      </p:graphicFrame>
      <p:sp>
        <p:nvSpPr>
          <p:cNvPr id="9" name="Rechteck: abgerundete Ecken 8">
            <a:extLst>
              <a:ext uri="{FF2B5EF4-FFF2-40B4-BE49-F238E27FC236}">
                <a16:creationId xmlns:a16="http://schemas.microsoft.com/office/drawing/2014/main" id="{B2D71747-82EC-F581-398B-F220912FACD5}"/>
              </a:ext>
            </a:extLst>
          </p:cNvPr>
          <p:cNvSpPr/>
          <p:nvPr/>
        </p:nvSpPr>
        <p:spPr bwMode="auto">
          <a:xfrm>
            <a:off x="2068779" y="1702500"/>
            <a:ext cx="2009906" cy="270151"/>
          </a:xfrm>
          <a:prstGeom prst="roundRect">
            <a:avLst/>
          </a:prstGeom>
          <a:solidFill>
            <a:srgbClr val="009260"/>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751285">
              <a:defRPr/>
            </a:pPr>
            <a:r>
              <a:rPr lang="de-DE" sz="1200" b="1" dirty="0">
                <a:solidFill>
                  <a:srgbClr val="FFFFFF"/>
                </a:solidFill>
                <a:latin typeface="Trebuchet MS"/>
              </a:rPr>
              <a:t>Gesamtes</a:t>
            </a:r>
            <a:r>
              <a:rPr lang="de-DE" sz="1200" b="1" dirty="0">
                <a:solidFill>
                  <a:srgbClr val="FFFFFF"/>
                </a:solidFill>
                <a:cs typeface="+mn-cs"/>
              </a:rPr>
              <a:t> Pricing</a:t>
            </a:r>
          </a:p>
        </p:txBody>
      </p:sp>
      <p:sp>
        <p:nvSpPr>
          <p:cNvPr id="10" name="Textfeld 9">
            <a:extLst>
              <a:ext uri="{FF2B5EF4-FFF2-40B4-BE49-F238E27FC236}">
                <a16:creationId xmlns:a16="http://schemas.microsoft.com/office/drawing/2014/main" id="{C271AA2F-A4B7-C0B1-E802-841C3E074347}"/>
              </a:ext>
            </a:extLst>
          </p:cNvPr>
          <p:cNvSpPr txBox="1"/>
          <p:nvPr/>
        </p:nvSpPr>
        <p:spPr>
          <a:xfrm>
            <a:off x="5194907" y="2289430"/>
            <a:ext cx="3655814" cy="1548398"/>
          </a:xfrm>
          <a:prstGeom prst="roundRect">
            <a:avLst/>
          </a:prstGeom>
          <a:solidFill>
            <a:schemeClr val="bg1">
              <a:lumMod val="95000"/>
            </a:schemeClr>
          </a:solidFill>
          <a:effectLst>
            <a:outerShdw blurRad="50800" dist="38100" dir="2700000" algn="tl" rotWithShape="0">
              <a:prstClr val="black">
                <a:alpha val="40000"/>
              </a:prstClr>
            </a:outerShdw>
          </a:effectLst>
        </p:spPr>
        <p:txBody>
          <a:bodyPr vert="horz" wrap="square" lIns="67500" tIns="67500" rIns="67500" bIns="67500" rtlCol="0" anchor="b">
            <a:noAutofit/>
          </a:bodyPr>
          <a:lstStyle/>
          <a:p>
            <a:pPr algn="ctr" defTabSz="685800" fontAlgn="auto">
              <a:spcBef>
                <a:spcPts val="0"/>
              </a:spcBef>
              <a:spcAft>
                <a:spcPts val="0"/>
              </a:spcAft>
              <a:defRPr/>
            </a:pPr>
            <a:endParaRPr lang="de-DE" sz="1050">
              <a:solidFill>
                <a:srgbClr val="889194">
                  <a:lumMod val="75000"/>
                </a:srgbClr>
              </a:solidFill>
              <a:latin typeface="Trebuchet MS"/>
              <a:cs typeface="+mn-cs"/>
            </a:endParaRPr>
          </a:p>
        </p:txBody>
      </p:sp>
      <p:sp>
        <p:nvSpPr>
          <p:cNvPr id="11" name="Rechteck: abgerundete Ecken 10">
            <a:extLst>
              <a:ext uri="{FF2B5EF4-FFF2-40B4-BE49-F238E27FC236}">
                <a16:creationId xmlns:a16="http://schemas.microsoft.com/office/drawing/2014/main" id="{E4FBD90D-F8E9-CF92-704F-1F16E0C46632}"/>
              </a:ext>
            </a:extLst>
          </p:cNvPr>
          <p:cNvSpPr/>
          <p:nvPr/>
        </p:nvSpPr>
        <p:spPr bwMode="auto">
          <a:xfrm>
            <a:off x="5568864" y="2152687"/>
            <a:ext cx="2907900" cy="303557"/>
          </a:xfrm>
          <a:prstGeom prst="roundRect">
            <a:avLst/>
          </a:prstGeom>
          <a:solidFill>
            <a:srgbClr val="009260"/>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751285">
              <a:defRPr/>
            </a:pPr>
            <a:r>
              <a:rPr lang="de-DE" sz="1200" b="1" dirty="0">
                <a:solidFill>
                  <a:srgbClr val="FFFFFF"/>
                </a:solidFill>
                <a:latin typeface="Trebuchet MS"/>
              </a:rPr>
              <a:t>Soziale Auswirkungen</a:t>
            </a:r>
            <a:endParaRPr lang="de-DE" sz="861" dirty="0">
              <a:cs typeface="+mn-cs"/>
            </a:endParaRPr>
          </a:p>
        </p:txBody>
      </p:sp>
      <p:sp>
        <p:nvSpPr>
          <p:cNvPr id="12" name="Textfeld 11">
            <a:extLst>
              <a:ext uri="{FF2B5EF4-FFF2-40B4-BE49-F238E27FC236}">
                <a16:creationId xmlns:a16="http://schemas.microsoft.com/office/drawing/2014/main" id="{3A56238C-4728-43FC-D4FF-7E2F28A772E2}"/>
              </a:ext>
            </a:extLst>
          </p:cNvPr>
          <p:cNvSpPr txBox="1"/>
          <p:nvPr/>
        </p:nvSpPr>
        <p:spPr>
          <a:xfrm>
            <a:off x="5464453" y="2585284"/>
            <a:ext cx="3116725" cy="901095"/>
          </a:xfrm>
          <a:prstGeom prst="rect">
            <a:avLst/>
          </a:prstGeom>
        </p:spPr>
        <p:txBody>
          <a:bodyPr vert="horz" wrap="square" lIns="0" tIns="0" rIns="0" bIns="0" rtlCol="0">
            <a:noAutofit/>
          </a:bodyPr>
          <a:lstStyle/>
          <a:p>
            <a:pPr marL="214313" indent="-214313" defTabSz="685800" fontAlgn="auto">
              <a:spcBef>
                <a:spcPts val="0"/>
              </a:spcBef>
              <a:spcAft>
                <a:spcPts val="0"/>
              </a:spcAft>
              <a:buFont typeface="Arial" panose="020B0604020202020204" pitchFamily="34" charset="0"/>
              <a:buChar char="•"/>
              <a:defRPr/>
            </a:pPr>
            <a:r>
              <a:rPr lang="de-DE" sz="1200" dirty="0">
                <a:solidFill>
                  <a:srgbClr val="889194">
                    <a:lumMod val="75000"/>
                  </a:srgbClr>
                </a:solidFill>
                <a:latin typeface="Trebuchet MS"/>
                <a:cs typeface="+mn-cs"/>
              </a:rPr>
              <a:t>Schaffung sozialer Ungleichheit</a:t>
            </a:r>
          </a:p>
          <a:p>
            <a:pPr marL="214313" indent="-214313" defTabSz="685800" fontAlgn="auto">
              <a:spcBef>
                <a:spcPts val="0"/>
              </a:spcBef>
              <a:spcAft>
                <a:spcPts val="0"/>
              </a:spcAft>
              <a:buFont typeface="Arial" panose="020B0604020202020204" pitchFamily="34" charset="0"/>
              <a:buChar char="•"/>
              <a:defRPr/>
            </a:pPr>
            <a:r>
              <a:rPr lang="de-DE" sz="1200" dirty="0">
                <a:solidFill>
                  <a:srgbClr val="889194">
                    <a:lumMod val="75000"/>
                  </a:srgbClr>
                </a:solidFill>
                <a:latin typeface="Trebuchet MS"/>
              </a:rPr>
              <a:t>Weniger Aufwand und besseren Output für wohlhabende Studenten</a:t>
            </a:r>
          </a:p>
          <a:p>
            <a:pPr marL="214313" indent="-214313" defTabSz="685800" fontAlgn="auto">
              <a:spcBef>
                <a:spcPts val="0"/>
              </a:spcBef>
              <a:spcAft>
                <a:spcPts val="0"/>
              </a:spcAft>
              <a:buFont typeface="Arial" panose="020B0604020202020204" pitchFamily="34" charset="0"/>
              <a:buChar char="•"/>
              <a:defRPr/>
            </a:pPr>
            <a:r>
              <a:rPr lang="de-DE" sz="1200" dirty="0">
                <a:solidFill>
                  <a:srgbClr val="889194">
                    <a:lumMod val="75000"/>
                  </a:srgbClr>
                </a:solidFill>
                <a:latin typeface="Trebuchet MS"/>
                <a:cs typeface="+mn-cs"/>
              </a:rPr>
              <a:t>ABER:	Zukünftige Konkurrenz kann Preise 	drücken oder kostenlose Open-	Source-Alternativen</a:t>
            </a:r>
          </a:p>
        </p:txBody>
      </p:sp>
    </p:spTree>
    <p:extLst>
      <p:ext uri="{BB962C8B-B14F-4D97-AF65-F5344CB8AC3E}">
        <p14:creationId xmlns:p14="http://schemas.microsoft.com/office/powerpoint/2010/main" val="2910452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F4AC05-DEDE-E47F-7A16-9E0F311CADAA}"/>
              </a:ext>
            </a:extLst>
          </p:cNvPr>
          <p:cNvSpPr>
            <a:spLocks noGrp="1"/>
          </p:cNvSpPr>
          <p:nvPr>
            <p:ph type="title"/>
          </p:nvPr>
        </p:nvSpPr>
        <p:spPr>
          <a:xfrm>
            <a:off x="4587680" y="3116269"/>
            <a:ext cx="7020120" cy="738664"/>
          </a:xfrm>
        </p:spPr>
        <p:txBody>
          <a:bodyPr/>
          <a:lstStyle/>
          <a:p>
            <a:r>
              <a:rPr lang="de-DE" dirty="0"/>
              <a:t>Ethische Aspekte</a:t>
            </a:r>
            <a:br>
              <a:rPr lang="de-DE" dirty="0"/>
            </a:br>
            <a:r>
              <a:rPr lang="de-DE" dirty="0"/>
              <a:t>Vortrag ca. 20 min + 10 </a:t>
            </a:r>
            <a:r>
              <a:rPr lang="de-DE"/>
              <a:t>min Interaktion</a:t>
            </a:r>
            <a:endParaRPr lang="de-DE" dirty="0"/>
          </a:p>
        </p:txBody>
      </p:sp>
      <p:sp>
        <p:nvSpPr>
          <p:cNvPr id="3" name="Textfeld 2">
            <a:extLst>
              <a:ext uri="{FF2B5EF4-FFF2-40B4-BE49-F238E27FC236}">
                <a16:creationId xmlns:a16="http://schemas.microsoft.com/office/drawing/2014/main" id="{BA173F3E-D778-368F-EA42-0A40F260FEB3}"/>
              </a:ext>
            </a:extLst>
          </p:cNvPr>
          <p:cNvSpPr txBox="1"/>
          <p:nvPr/>
        </p:nvSpPr>
        <p:spPr>
          <a:xfrm>
            <a:off x="-3276600" y="2743200"/>
            <a:ext cx="2133600" cy="1754326"/>
          </a:xfrm>
          <a:prstGeom prst="rect">
            <a:avLst/>
          </a:prstGeom>
          <a:noFill/>
        </p:spPr>
        <p:txBody>
          <a:bodyPr wrap="square" rtlCol="0">
            <a:spAutoFit/>
          </a:bodyPr>
          <a:lstStyle/>
          <a:p>
            <a:endParaRPr lang="de-DE" dirty="0"/>
          </a:p>
          <a:p>
            <a:r>
              <a:rPr lang="de-DE" dirty="0"/>
              <a:t>Beispiele Bias:</a:t>
            </a:r>
            <a:br>
              <a:rPr lang="de-DE" dirty="0"/>
            </a:br>
            <a:r>
              <a:rPr lang="de-DE" dirty="0"/>
              <a:t>politisch Folie 272</a:t>
            </a:r>
          </a:p>
          <a:p>
            <a:r>
              <a:rPr lang="de-DE" dirty="0"/>
              <a:t>Genderbias Folie 280/281 Apple Kreditlinie</a:t>
            </a:r>
          </a:p>
        </p:txBody>
      </p:sp>
      <p:sp>
        <p:nvSpPr>
          <p:cNvPr id="4" name="Textfeld 3">
            <a:extLst>
              <a:ext uri="{FF2B5EF4-FFF2-40B4-BE49-F238E27FC236}">
                <a16:creationId xmlns:a16="http://schemas.microsoft.com/office/drawing/2014/main" id="{F8C09913-7FD0-7111-A157-51A10E5602EF}"/>
              </a:ext>
            </a:extLst>
          </p:cNvPr>
          <p:cNvSpPr txBox="1"/>
          <p:nvPr/>
        </p:nvSpPr>
        <p:spPr>
          <a:xfrm>
            <a:off x="-1447800" y="235239"/>
            <a:ext cx="1164771" cy="369332"/>
          </a:xfrm>
          <a:prstGeom prst="rect">
            <a:avLst/>
          </a:prstGeom>
          <a:solidFill>
            <a:srgbClr val="7030A0"/>
          </a:solidFill>
        </p:spPr>
        <p:txBody>
          <a:bodyPr wrap="square" rtlCol="0">
            <a:spAutoFit/>
          </a:bodyPr>
          <a:lstStyle/>
          <a:p>
            <a:r>
              <a:rPr lang="de-DE" dirty="0">
                <a:solidFill>
                  <a:schemeClr val="bg1"/>
                </a:solidFill>
              </a:rPr>
              <a:t>Melli</a:t>
            </a:r>
          </a:p>
        </p:txBody>
      </p:sp>
    </p:spTree>
    <p:extLst>
      <p:ext uri="{BB962C8B-B14F-4D97-AF65-F5344CB8AC3E}">
        <p14:creationId xmlns:p14="http://schemas.microsoft.com/office/powerpoint/2010/main" val="2462921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160673-B953-761C-E84B-26500BF3063C}"/>
              </a:ext>
            </a:extLst>
          </p:cNvPr>
          <p:cNvSpPr>
            <a:spLocks noGrp="1"/>
          </p:cNvSpPr>
          <p:nvPr>
            <p:ph type="title"/>
          </p:nvPr>
        </p:nvSpPr>
        <p:spPr/>
        <p:txBody>
          <a:bodyPr/>
          <a:lstStyle/>
          <a:p>
            <a:r>
              <a:rPr lang="de-DE" dirty="0"/>
              <a:t>Fake News – das Risiko für eine globale Krise </a:t>
            </a:r>
          </a:p>
        </p:txBody>
      </p:sp>
      <p:sp>
        <p:nvSpPr>
          <p:cNvPr id="4" name="Foliennummernplatzhalter 3">
            <a:extLst>
              <a:ext uri="{FF2B5EF4-FFF2-40B4-BE49-F238E27FC236}">
                <a16:creationId xmlns:a16="http://schemas.microsoft.com/office/drawing/2014/main" id="{83FAA05B-A539-4B1C-B1E9-EA8633730403}"/>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30</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B45AB814-D4F6-B93F-5FAF-DABE86F88EA2}"/>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6" name="Textfeld 5">
            <a:extLst>
              <a:ext uri="{FF2B5EF4-FFF2-40B4-BE49-F238E27FC236}">
                <a16:creationId xmlns:a16="http://schemas.microsoft.com/office/drawing/2014/main" id="{C50FF9BB-8C91-C56F-AAD1-DA5A95FA247A}"/>
              </a:ext>
            </a:extLst>
          </p:cNvPr>
          <p:cNvSpPr txBox="1"/>
          <p:nvPr/>
        </p:nvSpPr>
        <p:spPr>
          <a:xfrm>
            <a:off x="7391400" y="6243988"/>
            <a:ext cx="6100762" cy="276999"/>
          </a:xfrm>
          <a:prstGeom prst="rect">
            <a:avLst/>
          </a:prstGeom>
          <a:noFill/>
        </p:spPr>
        <p:txBody>
          <a:bodyPr wrap="square">
            <a:spAutoFit/>
          </a:bodyPr>
          <a:lstStyle/>
          <a:p>
            <a:r>
              <a:rPr lang="de-DE" sz="1200" i="1" dirty="0">
                <a:solidFill>
                  <a:schemeClr val="bg1">
                    <a:lumMod val="50000"/>
                  </a:schemeClr>
                </a:solidFill>
              </a:rPr>
              <a:t>https://www3.weforum.org/docs/WEF_The_Global_Risks_Report_2024.pdf</a:t>
            </a:r>
          </a:p>
        </p:txBody>
      </p:sp>
      <p:sp>
        <p:nvSpPr>
          <p:cNvPr id="8" name="Textplatzhalter 7">
            <a:extLst>
              <a:ext uri="{FF2B5EF4-FFF2-40B4-BE49-F238E27FC236}">
                <a16:creationId xmlns:a16="http://schemas.microsoft.com/office/drawing/2014/main" id="{E9F5DADE-911B-FA99-62F7-BD9018E103F1}"/>
              </a:ext>
            </a:extLst>
          </p:cNvPr>
          <p:cNvSpPr>
            <a:spLocks noGrp="1"/>
          </p:cNvSpPr>
          <p:nvPr>
            <p:ph type="body" idx="1"/>
          </p:nvPr>
        </p:nvSpPr>
        <p:spPr/>
        <p:txBody>
          <a:bodyPr/>
          <a:lstStyle/>
          <a:p>
            <a:endParaRPr lang="de-DE"/>
          </a:p>
        </p:txBody>
      </p:sp>
      <p:pic>
        <p:nvPicPr>
          <p:cNvPr id="14" name="Grafik 13" descr="Ein Bild, das Text, Screenshot, Zahl, parallel enthält.&#10;&#10;Automatisch generierte Beschreibung">
            <a:extLst>
              <a:ext uri="{FF2B5EF4-FFF2-40B4-BE49-F238E27FC236}">
                <a16:creationId xmlns:a16="http://schemas.microsoft.com/office/drawing/2014/main" id="{A4A3DBB5-2288-F9F0-1357-349463FC4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058" y="1414841"/>
            <a:ext cx="5003434" cy="5042220"/>
          </a:xfrm>
          <a:prstGeom prst="rect">
            <a:avLst/>
          </a:prstGeom>
        </p:spPr>
      </p:pic>
      <p:pic>
        <p:nvPicPr>
          <p:cNvPr id="16" name="Grafik 15" descr="Ein Bild, das Text, Screenshot, Schrift, Software enthält.&#10;&#10;Automatisch generierte Beschreibung">
            <a:extLst>
              <a:ext uri="{FF2B5EF4-FFF2-40B4-BE49-F238E27FC236}">
                <a16:creationId xmlns:a16="http://schemas.microsoft.com/office/drawing/2014/main" id="{297364CE-55FA-79AA-F07B-472E9EB76F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0629" y="3117359"/>
            <a:ext cx="6400800" cy="2918271"/>
          </a:xfrm>
          <a:prstGeom prst="rect">
            <a:avLst/>
          </a:prstGeom>
        </p:spPr>
      </p:pic>
      <p:sp>
        <p:nvSpPr>
          <p:cNvPr id="17" name="Textplatzhalter 2">
            <a:extLst>
              <a:ext uri="{FF2B5EF4-FFF2-40B4-BE49-F238E27FC236}">
                <a16:creationId xmlns:a16="http://schemas.microsoft.com/office/drawing/2014/main" id="{824CB07F-B406-1B9C-E0C4-447C03E4AED3}"/>
              </a:ext>
            </a:extLst>
          </p:cNvPr>
          <p:cNvSpPr txBox="1">
            <a:spLocks/>
          </p:cNvSpPr>
          <p:nvPr/>
        </p:nvSpPr>
        <p:spPr>
          <a:xfrm>
            <a:off x="5965055" y="1798648"/>
            <a:ext cx="5731947" cy="830997"/>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12">
              <a:defRPr>
                <a:latin typeface="+mn-lt"/>
                <a:ea typeface="+mn-ea"/>
                <a:cs typeface="+mn-cs"/>
              </a:defRPr>
            </a:lvl2pPr>
            <a:lvl3pPr marL="914423">
              <a:defRPr>
                <a:latin typeface="+mn-lt"/>
                <a:ea typeface="+mn-ea"/>
                <a:cs typeface="+mn-cs"/>
              </a:defRPr>
            </a:lvl3pPr>
            <a:lvl4pPr marL="1371634">
              <a:defRPr>
                <a:latin typeface="+mn-lt"/>
                <a:ea typeface="+mn-ea"/>
                <a:cs typeface="+mn-cs"/>
              </a:defRPr>
            </a:lvl4pPr>
            <a:lvl5pPr marL="1828846">
              <a:defRPr>
                <a:latin typeface="+mn-lt"/>
                <a:ea typeface="+mn-ea"/>
                <a:cs typeface="+mn-cs"/>
              </a:defRPr>
            </a:lvl5pPr>
            <a:lvl6pPr marL="2286057">
              <a:defRPr>
                <a:latin typeface="+mn-lt"/>
                <a:ea typeface="+mn-ea"/>
                <a:cs typeface="+mn-cs"/>
              </a:defRPr>
            </a:lvl6pPr>
            <a:lvl7pPr marL="2743269">
              <a:defRPr>
                <a:latin typeface="+mn-lt"/>
                <a:ea typeface="+mn-ea"/>
                <a:cs typeface="+mn-cs"/>
              </a:defRPr>
            </a:lvl7pPr>
            <a:lvl8pPr marL="3200480">
              <a:defRPr>
                <a:latin typeface="+mn-lt"/>
                <a:ea typeface="+mn-ea"/>
                <a:cs typeface="+mn-cs"/>
              </a:defRPr>
            </a:lvl8pPr>
            <a:lvl9pPr marL="3657691">
              <a:defRPr>
                <a:latin typeface="+mn-lt"/>
                <a:ea typeface="+mn-ea"/>
                <a:cs typeface="+mn-cs"/>
              </a:defRPr>
            </a:lvl9pPr>
          </a:lstStyle>
          <a:p>
            <a:r>
              <a:rPr lang="de-DE" kern="0" dirty="0"/>
              <a:t>Fake News gemäß Duden: </a:t>
            </a:r>
            <a:r>
              <a:rPr lang="de-DE" i="1" kern="0" dirty="0"/>
              <a:t>in den Medien und im Internet, besonders in den </a:t>
            </a:r>
            <a:r>
              <a:rPr lang="de-DE" i="1" kern="0" dirty="0" err="1"/>
              <a:t>Social</a:t>
            </a:r>
            <a:r>
              <a:rPr lang="de-DE" i="1" kern="0" dirty="0"/>
              <a:t> Media, in manipulativer Absicht verbreitete Falschmeldungen</a:t>
            </a:r>
          </a:p>
        </p:txBody>
      </p:sp>
      <p:sp>
        <p:nvSpPr>
          <p:cNvPr id="18" name="Textfeld 17">
            <a:extLst>
              <a:ext uri="{FF2B5EF4-FFF2-40B4-BE49-F238E27FC236}">
                <a16:creationId xmlns:a16="http://schemas.microsoft.com/office/drawing/2014/main" id="{4CDCCE39-DA8C-4A28-910F-9F68F884BA0B}"/>
              </a:ext>
            </a:extLst>
          </p:cNvPr>
          <p:cNvSpPr txBox="1"/>
          <p:nvPr/>
        </p:nvSpPr>
        <p:spPr>
          <a:xfrm>
            <a:off x="-1447800" y="235239"/>
            <a:ext cx="1164771" cy="369332"/>
          </a:xfrm>
          <a:prstGeom prst="rect">
            <a:avLst/>
          </a:prstGeom>
          <a:solidFill>
            <a:srgbClr val="7030A0"/>
          </a:solidFill>
        </p:spPr>
        <p:txBody>
          <a:bodyPr wrap="square" rtlCol="0">
            <a:spAutoFit/>
          </a:bodyPr>
          <a:lstStyle/>
          <a:p>
            <a:r>
              <a:rPr lang="de-DE" dirty="0">
                <a:solidFill>
                  <a:schemeClr val="bg1"/>
                </a:solidFill>
              </a:rPr>
              <a:t>Melli</a:t>
            </a:r>
          </a:p>
        </p:txBody>
      </p:sp>
      <p:cxnSp>
        <p:nvCxnSpPr>
          <p:cNvPr id="13" name="Gerader Verbinder 12">
            <a:extLst>
              <a:ext uri="{FF2B5EF4-FFF2-40B4-BE49-F238E27FC236}">
                <a16:creationId xmlns:a16="http://schemas.microsoft.com/office/drawing/2014/main" id="{7C474999-8379-51D3-6160-1EC2E9E37C1A}"/>
              </a:ext>
            </a:extLst>
          </p:cNvPr>
          <p:cNvCxnSpPr/>
          <p:nvPr/>
        </p:nvCxnSpPr>
        <p:spPr>
          <a:xfrm>
            <a:off x="5624552" y="3296054"/>
            <a:ext cx="0" cy="993058"/>
          </a:xfrm>
          <a:prstGeom prst="line">
            <a:avLst/>
          </a:prstGeom>
          <a:ln w="25400">
            <a:solidFill>
              <a:srgbClr val="0092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776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40AFF2-293E-1BB5-A01B-2A800A115241}"/>
              </a:ext>
            </a:extLst>
          </p:cNvPr>
          <p:cNvSpPr>
            <a:spLocks noGrp="1"/>
          </p:cNvSpPr>
          <p:nvPr>
            <p:ph type="title"/>
          </p:nvPr>
        </p:nvSpPr>
        <p:spPr/>
        <p:txBody>
          <a:bodyPr/>
          <a:lstStyle/>
          <a:p>
            <a:r>
              <a:rPr lang="de-DE" dirty="0"/>
              <a:t>Deep Fakes – die Technik übernimmt</a:t>
            </a:r>
          </a:p>
        </p:txBody>
      </p:sp>
      <p:sp>
        <p:nvSpPr>
          <p:cNvPr id="3" name="Textplatzhalter 2">
            <a:extLst>
              <a:ext uri="{FF2B5EF4-FFF2-40B4-BE49-F238E27FC236}">
                <a16:creationId xmlns:a16="http://schemas.microsoft.com/office/drawing/2014/main" id="{FD6EEA2E-22F0-1E4B-68CD-FDB5BA7A803A}"/>
              </a:ext>
            </a:extLst>
          </p:cNvPr>
          <p:cNvSpPr>
            <a:spLocks noGrp="1"/>
          </p:cNvSpPr>
          <p:nvPr>
            <p:ph type="body" idx="1"/>
          </p:nvPr>
        </p:nvSpPr>
        <p:spPr/>
        <p:txBody>
          <a:bodyPr/>
          <a:lstStyle/>
          <a:p>
            <a:r>
              <a:rPr lang="de-DE" dirty="0"/>
              <a:t>Interview mit Prof. Dr. Antonio Krüger, CEO des Deutsches Forschungszentrum für Künstliche Intelligenz (DFKI)</a:t>
            </a:r>
          </a:p>
        </p:txBody>
      </p:sp>
      <p:sp>
        <p:nvSpPr>
          <p:cNvPr id="4" name="Foliennummernplatzhalter 3">
            <a:extLst>
              <a:ext uri="{FF2B5EF4-FFF2-40B4-BE49-F238E27FC236}">
                <a16:creationId xmlns:a16="http://schemas.microsoft.com/office/drawing/2014/main" id="{CD2F6C64-BFB3-A00E-F9A2-DB1DD331EB04}"/>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31</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DB2AE21F-F711-6F01-1E08-F20A17C7CCD2}"/>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9" name="Textfeld 8">
            <a:extLst>
              <a:ext uri="{FF2B5EF4-FFF2-40B4-BE49-F238E27FC236}">
                <a16:creationId xmlns:a16="http://schemas.microsoft.com/office/drawing/2014/main" id="{B1DACE84-77D1-BE7E-A5A0-C4F2B93AB015}"/>
              </a:ext>
            </a:extLst>
          </p:cNvPr>
          <p:cNvSpPr txBox="1"/>
          <p:nvPr/>
        </p:nvSpPr>
        <p:spPr>
          <a:xfrm>
            <a:off x="400522" y="1905000"/>
            <a:ext cx="10287000" cy="2554545"/>
          </a:xfrm>
          <a:prstGeom prst="rect">
            <a:avLst/>
          </a:prstGeom>
          <a:noFill/>
        </p:spPr>
        <p:txBody>
          <a:bodyPr wrap="square" rtlCol="0">
            <a:spAutoFit/>
          </a:bodyPr>
          <a:lstStyle/>
          <a:p>
            <a:r>
              <a:rPr lang="de-DE" sz="1600" b="1" dirty="0"/>
              <a:t>Herr Prof. Krüger, was sind eigentlich </a:t>
            </a:r>
            <a:r>
              <a:rPr lang="de-DE" sz="1600" b="1" dirty="0" err="1"/>
              <a:t>DeepFakes</a:t>
            </a:r>
            <a:r>
              <a:rPr lang="de-DE" sz="1600" b="1" dirty="0"/>
              <a:t>?</a:t>
            </a:r>
          </a:p>
          <a:p>
            <a:endParaRPr lang="de-DE" sz="1600" b="1" dirty="0">
              <a:solidFill>
                <a:schemeClr val="bg1">
                  <a:lumMod val="50000"/>
                </a:schemeClr>
              </a:solidFill>
            </a:endParaRPr>
          </a:p>
          <a:p>
            <a:r>
              <a:rPr lang="de-DE" sz="1600" dirty="0">
                <a:solidFill>
                  <a:schemeClr val="bg1">
                    <a:lumMod val="50000"/>
                  </a:schemeClr>
                </a:solidFill>
              </a:rPr>
              <a:t>Der Begriff </a:t>
            </a:r>
            <a:r>
              <a:rPr lang="de-DE" sz="1600" dirty="0" err="1">
                <a:solidFill>
                  <a:schemeClr val="bg1">
                    <a:lumMod val="50000"/>
                  </a:schemeClr>
                </a:solidFill>
              </a:rPr>
              <a:t>DeepFake</a:t>
            </a:r>
            <a:r>
              <a:rPr lang="de-DE" sz="1600" dirty="0">
                <a:solidFill>
                  <a:schemeClr val="bg1">
                    <a:lumMod val="50000"/>
                  </a:schemeClr>
                </a:solidFill>
              </a:rPr>
              <a:t> ist eine Wortkombination aus „</a:t>
            </a:r>
            <a:r>
              <a:rPr lang="de-DE" sz="1600" b="1" dirty="0">
                <a:solidFill>
                  <a:srgbClr val="009260"/>
                </a:solidFill>
              </a:rPr>
              <a:t>Deep</a:t>
            </a:r>
            <a:r>
              <a:rPr lang="de-DE" sz="1600" dirty="0">
                <a:solidFill>
                  <a:schemeClr val="bg1">
                    <a:lumMod val="50000"/>
                  </a:schemeClr>
                </a:solidFill>
              </a:rPr>
              <a:t>“, was auf Deep Learning, einer KI-Technik mit zugrunde liegenden künstlichen neuronalen Netzen hinweist und „</a:t>
            </a:r>
            <a:r>
              <a:rPr lang="de-DE" sz="1600" b="1" dirty="0">
                <a:solidFill>
                  <a:srgbClr val="009260"/>
                </a:solidFill>
              </a:rPr>
              <a:t>Fake</a:t>
            </a:r>
            <a:r>
              <a:rPr lang="de-DE" sz="1600" dirty="0">
                <a:solidFill>
                  <a:schemeClr val="bg1">
                    <a:lumMod val="50000"/>
                  </a:schemeClr>
                </a:solidFill>
              </a:rPr>
              <a:t>“ für Fälschung. […] mit Methoden der Künstlichen Intelligenz </a:t>
            </a:r>
            <a:r>
              <a:rPr lang="de-DE" sz="1600" b="1" dirty="0">
                <a:solidFill>
                  <a:srgbClr val="009260"/>
                </a:solidFill>
              </a:rPr>
              <a:t>manipulierte Medieninhalte wie Audio, </a:t>
            </a:r>
            <a:r>
              <a:rPr lang="de-DE" sz="1600" b="1" dirty="0" err="1">
                <a:solidFill>
                  <a:srgbClr val="009260"/>
                </a:solidFill>
              </a:rPr>
              <a:t>Photo</a:t>
            </a:r>
            <a:r>
              <a:rPr lang="de-DE" sz="1600" b="1" dirty="0">
                <a:solidFill>
                  <a:srgbClr val="009260"/>
                </a:solidFill>
              </a:rPr>
              <a:t>, Video in einer schlechten Qualität</a:t>
            </a:r>
            <a:r>
              <a:rPr lang="de-DE" sz="1600" dirty="0">
                <a:solidFill>
                  <a:schemeClr val="bg1">
                    <a:lumMod val="50000"/>
                  </a:schemeClr>
                </a:solidFill>
              </a:rPr>
              <a:t>, die nicht ohne Weiteres oder gar nicht also Fake […] zu erkennen sind.</a:t>
            </a:r>
          </a:p>
          <a:p>
            <a:r>
              <a:rPr lang="de-DE" sz="1600" dirty="0">
                <a:solidFill>
                  <a:schemeClr val="bg1">
                    <a:lumMod val="50000"/>
                  </a:schemeClr>
                </a:solidFill>
              </a:rPr>
              <a:t>Die wohl bekannteste Variante […] ist das sogenannte </a:t>
            </a:r>
            <a:r>
              <a:rPr lang="de-DE" sz="1600" b="1" dirty="0">
                <a:solidFill>
                  <a:srgbClr val="009260"/>
                </a:solidFill>
              </a:rPr>
              <a:t>Face-Swap</a:t>
            </a:r>
            <a:r>
              <a:rPr lang="de-DE" sz="1600" dirty="0">
                <a:solidFill>
                  <a:schemeClr val="bg1">
                    <a:lumMod val="50000"/>
                  </a:schemeClr>
                </a:solidFill>
              </a:rPr>
              <a:t>. Das meint den Austausch des Gesichts einer Quellperson mit dem Gesicht einer Zielperson in einem Bild oder einem Video. Damit (und in Kombination mit Audio-Ansätzen) können </a:t>
            </a:r>
            <a:r>
              <a:rPr lang="de-DE" sz="1600" b="1" dirty="0">
                <a:solidFill>
                  <a:srgbClr val="009260"/>
                </a:solidFill>
              </a:rPr>
              <a:t>Aussagen und Handlungen vorgetäuscht </a:t>
            </a:r>
            <a:r>
              <a:rPr lang="de-DE" sz="1600" dirty="0">
                <a:solidFill>
                  <a:schemeClr val="bg1">
                    <a:lumMod val="50000"/>
                  </a:schemeClr>
                </a:solidFill>
              </a:rPr>
              <a:t>werden, die </a:t>
            </a:r>
            <a:r>
              <a:rPr lang="de-DE" sz="1600" b="1" dirty="0">
                <a:solidFill>
                  <a:srgbClr val="009260"/>
                </a:solidFill>
              </a:rPr>
              <a:t>die betreffenden Personen nie gesagt oder ausgeführt haben</a:t>
            </a:r>
            <a:r>
              <a:rPr lang="de-DE" sz="1600" dirty="0">
                <a:solidFill>
                  <a:schemeClr val="bg1">
                    <a:lumMod val="50000"/>
                  </a:schemeClr>
                </a:solidFill>
              </a:rPr>
              <a:t>.</a:t>
            </a:r>
          </a:p>
        </p:txBody>
      </p:sp>
      <p:sp>
        <p:nvSpPr>
          <p:cNvPr id="10" name="Textfeld 9">
            <a:extLst>
              <a:ext uri="{FF2B5EF4-FFF2-40B4-BE49-F238E27FC236}">
                <a16:creationId xmlns:a16="http://schemas.microsoft.com/office/drawing/2014/main" id="{27E4BAA1-4BE2-A7F3-F003-D5F62386A5AA}"/>
              </a:ext>
            </a:extLst>
          </p:cNvPr>
          <p:cNvSpPr txBox="1"/>
          <p:nvPr/>
        </p:nvSpPr>
        <p:spPr>
          <a:xfrm>
            <a:off x="6096000" y="6180062"/>
            <a:ext cx="6100762" cy="276999"/>
          </a:xfrm>
          <a:prstGeom prst="rect">
            <a:avLst/>
          </a:prstGeom>
          <a:noFill/>
        </p:spPr>
        <p:txBody>
          <a:bodyPr wrap="square">
            <a:spAutoFit/>
          </a:bodyPr>
          <a:lstStyle/>
          <a:p>
            <a:r>
              <a:rPr lang="de-DE" sz="1200" i="1" dirty="0">
                <a:solidFill>
                  <a:schemeClr val="bg1">
                    <a:lumMod val="50000"/>
                  </a:schemeClr>
                </a:solidFill>
              </a:rPr>
              <a:t>https://www.dfki.de/web/news-media/news-events/interview-was-sind-eigentlich-deepfakes</a:t>
            </a:r>
          </a:p>
        </p:txBody>
      </p:sp>
      <p:sp>
        <p:nvSpPr>
          <p:cNvPr id="11" name="Textfeld 10">
            <a:extLst>
              <a:ext uri="{FF2B5EF4-FFF2-40B4-BE49-F238E27FC236}">
                <a16:creationId xmlns:a16="http://schemas.microsoft.com/office/drawing/2014/main" id="{753A2157-83E4-6F1F-D337-E493779E019C}"/>
              </a:ext>
            </a:extLst>
          </p:cNvPr>
          <p:cNvSpPr txBox="1"/>
          <p:nvPr/>
        </p:nvSpPr>
        <p:spPr>
          <a:xfrm>
            <a:off x="-1447800" y="235239"/>
            <a:ext cx="1164771" cy="369332"/>
          </a:xfrm>
          <a:prstGeom prst="rect">
            <a:avLst/>
          </a:prstGeom>
          <a:solidFill>
            <a:srgbClr val="7030A0"/>
          </a:solidFill>
        </p:spPr>
        <p:txBody>
          <a:bodyPr wrap="square" rtlCol="0">
            <a:spAutoFit/>
          </a:bodyPr>
          <a:lstStyle/>
          <a:p>
            <a:r>
              <a:rPr lang="de-DE" dirty="0">
                <a:solidFill>
                  <a:schemeClr val="bg1"/>
                </a:solidFill>
              </a:rPr>
              <a:t>Melli</a:t>
            </a:r>
          </a:p>
        </p:txBody>
      </p:sp>
    </p:spTree>
    <p:extLst>
      <p:ext uri="{BB962C8B-B14F-4D97-AF65-F5344CB8AC3E}">
        <p14:creationId xmlns:p14="http://schemas.microsoft.com/office/powerpoint/2010/main" val="250714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100"/>
                                  </p:iterate>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0FD6DC-ACF0-DCF3-A924-5796E3B2D446}"/>
              </a:ext>
            </a:extLst>
          </p:cNvPr>
          <p:cNvSpPr>
            <a:spLocks noGrp="1"/>
          </p:cNvSpPr>
          <p:nvPr>
            <p:ph type="title"/>
          </p:nvPr>
        </p:nvSpPr>
        <p:spPr/>
        <p:txBody>
          <a:bodyPr/>
          <a:lstStyle/>
          <a:p>
            <a:r>
              <a:rPr lang="de-DE" dirty="0"/>
              <a:t>Deep Fake – Beispiel „Face Reenactment“</a:t>
            </a:r>
          </a:p>
        </p:txBody>
      </p:sp>
      <p:sp>
        <p:nvSpPr>
          <p:cNvPr id="3" name="Textplatzhalter 2">
            <a:extLst>
              <a:ext uri="{FF2B5EF4-FFF2-40B4-BE49-F238E27FC236}">
                <a16:creationId xmlns:a16="http://schemas.microsoft.com/office/drawing/2014/main" id="{B6D1C3DE-227E-D802-D489-69FE629A1A21}"/>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054695F9-69D7-9BCE-3F7A-2B78CE5DDC85}"/>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32</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79762040-ED8B-C33A-E4EB-B9E92C7E7BE3}"/>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pic>
        <p:nvPicPr>
          <p:cNvPr id="6" name="Onlinemedien 3" title="2024 Deepfake Example in 4k - ORIGINAL/DEEPFAKE - Bill Gates">
            <a:hlinkClick r:id="" action="ppaction://media"/>
            <a:extLst>
              <a:ext uri="{FF2B5EF4-FFF2-40B4-BE49-F238E27FC236}">
                <a16:creationId xmlns:a16="http://schemas.microsoft.com/office/drawing/2014/main" id="{33A2DFA2-468E-CC32-0488-D32195E78A80}"/>
              </a:ext>
            </a:extLst>
          </p:cNvPr>
          <p:cNvPicPr>
            <a:picLocks noRot="1" noChangeAspect="1"/>
          </p:cNvPicPr>
          <p:nvPr>
            <a:videoFile r:link="rId1"/>
          </p:nvPr>
        </p:nvPicPr>
        <p:blipFill>
          <a:blip r:embed="rId4"/>
          <a:stretch>
            <a:fillRect/>
          </a:stretch>
        </p:blipFill>
        <p:spPr>
          <a:xfrm>
            <a:off x="979916" y="1101632"/>
            <a:ext cx="9128212" cy="5157440"/>
          </a:xfrm>
          <a:prstGeom prst="rect">
            <a:avLst/>
          </a:prstGeom>
        </p:spPr>
      </p:pic>
      <p:sp>
        <p:nvSpPr>
          <p:cNvPr id="9" name="Textfeld 8">
            <a:extLst>
              <a:ext uri="{FF2B5EF4-FFF2-40B4-BE49-F238E27FC236}">
                <a16:creationId xmlns:a16="http://schemas.microsoft.com/office/drawing/2014/main" id="{576DD170-7BA8-2724-D7CE-B7F4DFCF560F}"/>
              </a:ext>
            </a:extLst>
          </p:cNvPr>
          <p:cNvSpPr txBox="1"/>
          <p:nvPr/>
        </p:nvSpPr>
        <p:spPr>
          <a:xfrm>
            <a:off x="8991600" y="6264489"/>
            <a:ext cx="3357562" cy="276999"/>
          </a:xfrm>
          <a:prstGeom prst="rect">
            <a:avLst/>
          </a:prstGeom>
          <a:noFill/>
        </p:spPr>
        <p:txBody>
          <a:bodyPr wrap="square">
            <a:spAutoFit/>
          </a:bodyPr>
          <a:lstStyle/>
          <a:p>
            <a:r>
              <a:rPr lang="de-DE" sz="1200" i="1" dirty="0">
                <a:solidFill>
                  <a:schemeClr val="bg1">
                    <a:lumMod val="50000"/>
                  </a:schemeClr>
                </a:solidFill>
              </a:rPr>
              <a:t>https://www.youtube.com/watch?v=Eyy-ki3z4TA</a:t>
            </a:r>
          </a:p>
        </p:txBody>
      </p:sp>
      <p:sp>
        <p:nvSpPr>
          <p:cNvPr id="10" name="Textfeld 9">
            <a:extLst>
              <a:ext uri="{FF2B5EF4-FFF2-40B4-BE49-F238E27FC236}">
                <a16:creationId xmlns:a16="http://schemas.microsoft.com/office/drawing/2014/main" id="{BC2A52C8-3E2D-BE13-DA5C-247F473E424C}"/>
              </a:ext>
            </a:extLst>
          </p:cNvPr>
          <p:cNvSpPr txBox="1"/>
          <p:nvPr/>
        </p:nvSpPr>
        <p:spPr>
          <a:xfrm>
            <a:off x="-1447800" y="235239"/>
            <a:ext cx="1164771" cy="369332"/>
          </a:xfrm>
          <a:prstGeom prst="rect">
            <a:avLst/>
          </a:prstGeom>
          <a:solidFill>
            <a:srgbClr val="7030A0"/>
          </a:solidFill>
        </p:spPr>
        <p:txBody>
          <a:bodyPr wrap="square" rtlCol="0">
            <a:spAutoFit/>
          </a:bodyPr>
          <a:lstStyle/>
          <a:p>
            <a:r>
              <a:rPr lang="de-DE" dirty="0">
                <a:solidFill>
                  <a:schemeClr val="bg1"/>
                </a:solidFill>
              </a:rPr>
              <a:t>Melli</a:t>
            </a:r>
          </a:p>
        </p:txBody>
      </p:sp>
    </p:spTree>
    <p:extLst>
      <p:ext uri="{BB962C8B-B14F-4D97-AF65-F5344CB8AC3E}">
        <p14:creationId xmlns:p14="http://schemas.microsoft.com/office/powerpoint/2010/main" val="4445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43233-2084-2DAA-5EFF-AB3FF4E68EF4}"/>
              </a:ext>
            </a:extLst>
          </p:cNvPr>
          <p:cNvSpPr>
            <a:spLocks noGrp="1"/>
          </p:cNvSpPr>
          <p:nvPr>
            <p:ph type="title"/>
          </p:nvPr>
        </p:nvSpPr>
        <p:spPr/>
        <p:txBody>
          <a:bodyPr/>
          <a:lstStyle/>
          <a:p>
            <a:r>
              <a:rPr lang="de-DE" dirty="0"/>
              <a:t>Deep Fakes – wie erkennen? </a:t>
            </a:r>
          </a:p>
        </p:txBody>
      </p:sp>
      <p:sp>
        <p:nvSpPr>
          <p:cNvPr id="3" name="Textplatzhalter 2">
            <a:extLst>
              <a:ext uri="{FF2B5EF4-FFF2-40B4-BE49-F238E27FC236}">
                <a16:creationId xmlns:a16="http://schemas.microsoft.com/office/drawing/2014/main" id="{72689F46-1C59-9840-6E46-C9B8856289D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17C2C896-2768-29DC-F3D1-D1D853592F98}"/>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33</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98349B3B-F623-3878-5C5C-95C106D83EA0}"/>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6" name="Textfeld 5">
            <a:extLst>
              <a:ext uri="{FF2B5EF4-FFF2-40B4-BE49-F238E27FC236}">
                <a16:creationId xmlns:a16="http://schemas.microsoft.com/office/drawing/2014/main" id="{E7F94891-1E72-D476-F115-7E21D1ADF95B}"/>
              </a:ext>
            </a:extLst>
          </p:cNvPr>
          <p:cNvSpPr txBox="1"/>
          <p:nvPr/>
        </p:nvSpPr>
        <p:spPr>
          <a:xfrm>
            <a:off x="-1447800" y="235239"/>
            <a:ext cx="1164771" cy="369332"/>
          </a:xfrm>
          <a:prstGeom prst="rect">
            <a:avLst/>
          </a:prstGeom>
          <a:solidFill>
            <a:srgbClr val="7030A0"/>
          </a:solidFill>
        </p:spPr>
        <p:txBody>
          <a:bodyPr wrap="square" rtlCol="0">
            <a:spAutoFit/>
          </a:bodyPr>
          <a:lstStyle/>
          <a:p>
            <a:r>
              <a:rPr lang="de-DE" dirty="0">
                <a:solidFill>
                  <a:schemeClr val="bg1"/>
                </a:solidFill>
              </a:rPr>
              <a:t>Melli</a:t>
            </a:r>
          </a:p>
        </p:txBody>
      </p:sp>
      <p:pic>
        <p:nvPicPr>
          <p:cNvPr id="8" name="Grafik 7" descr="Ein Bild, das Text, Computer, Menschliches Gesicht, Screenshot enthält.&#10;&#10;Automatisch generierte Beschreibung">
            <a:extLst>
              <a:ext uri="{FF2B5EF4-FFF2-40B4-BE49-F238E27FC236}">
                <a16:creationId xmlns:a16="http://schemas.microsoft.com/office/drawing/2014/main" id="{8B380324-6DDD-60F3-EE4F-46196742F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94" y="1839248"/>
            <a:ext cx="6007966" cy="3813650"/>
          </a:xfrm>
          <a:prstGeom prst="rect">
            <a:avLst/>
          </a:prstGeom>
        </p:spPr>
      </p:pic>
      <p:pic>
        <p:nvPicPr>
          <p:cNvPr id="9" name="Grafik 8" descr="Ein Bild, das Text, Screenshot, Website, Webseite enthält.&#10;&#10;Automatisch generierte Beschreibung">
            <a:extLst>
              <a:ext uri="{FF2B5EF4-FFF2-40B4-BE49-F238E27FC236}">
                <a16:creationId xmlns:a16="http://schemas.microsoft.com/office/drawing/2014/main" id="{340649EF-8942-61AB-DD0E-2CE59C34B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834" y="1839248"/>
            <a:ext cx="6007966" cy="3813650"/>
          </a:xfrm>
          <a:prstGeom prst="rect">
            <a:avLst/>
          </a:prstGeom>
        </p:spPr>
      </p:pic>
      <p:sp>
        <p:nvSpPr>
          <p:cNvPr id="10" name="Textfeld 9">
            <a:extLst>
              <a:ext uri="{FF2B5EF4-FFF2-40B4-BE49-F238E27FC236}">
                <a16:creationId xmlns:a16="http://schemas.microsoft.com/office/drawing/2014/main" id="{BC852187-D2C8-2919-4B99-33CE3ECAFB91}"/>
              </a:ext>
            </a:extLst>
          </p:cNvPr>
          <p:cNvSpPr txBox="1"/>
          <p:nvPr/>
        </p:nvSpPr>
        <p:spPr>
          <a:xfrm>
            <a:off x="6719689" y="6213939"/>
            <a:ext cx="5488077" cy="246221"/>
          </a:xfrm>
          <a:prstGeom prst="rect">
            <a:avLst/>
          </a:prstGeom>
          <a:noFill/>
        </p:spPr>
        <p:txBody>
          <a:bodyPr wrap="square">
            <a:spAutoFit/>
          </a:bodyPr>
          <a:lstStyle/>
          <a:p>
            <a:r>
              <a:rPr lang="de-DE" sz="1000" dirty="0"/>
              <a:t>https://www.lmz-bw.de/lmz-spotlights/deepfakes-erkennen-tipps-fuer-eltern-und-lehrkraefte#c78142</a:t>
            </a:r>
          </a:p>
        </p:txBody>
      </p:sp>
      <p:pic>
        <p:nvPicPr>
          <p:cNvPr id="13" name="Grafik 12" descr="Ein Bild, das Text, Schrift, Grafiken, Symbol enthält.&#10;&#10;Automatisch generierte Beschreibung">
            <a:extLst>
              <a:ext uri="{FF2B5EF4-FFF2-40B4-BE49-F238E27FC236}">
                <a16:creationId xmlns:a16="http://schemas.microsoft.com/office/drawing/2014/main" id="{675F5200-0305-D6B7-0C54-D953610D04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359416">
            <a:off x="4680279" y="1327479"/>
            <a:ext cx="703659" cy="703659"/>
          </a:xfrm>
          <a:prstGeom prst="rect">
            <a:avLst/>
          </a:prstGeom>
        </p:spPr>
      </p:pic>
      <p:cxnSp>
        <p:nvCxnSpPr>
          <p:cNvPr id="15" name="Gerader Verbinder 14">
            <a:extLst>
              <a:ext uri="{FF2B5EF4-FFF2-40B4-BE49-F238E27FC236}">
                <a16:creationId xmlns:a16="http://schemas.microsoft.com/office/drawing/2014/main" id="{BC39B5F0-6976-AD80-F43A-829D939FC10D}"/>
              </a:ext>
            </a:extLst>
          </p:cNvPr>
          <p:cNvCxnSpPr>
            <a:cxnSpLocks/>
          </p:cNvCxnSpPr>
          <p:nvPr/>
        </p:nvCxnSpPr>
        <p:spPr>
          <a:xfrm flipH="1">
            <a:off x="57622" y="1860719"/>
            <a:ext cx="5855664" cy="3434271"/>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19" name="Grafik 18" descr="Ein Bild, das Text, Schrift, Grafiken, Symbol enthält.&#10;&#10;Automatisch generierte Beschreibung">
            <a:extLst>
              <a:ext uri="{FF2B5EF4-FFF2-40B4-BE49-F238E27FC236}">
                <a16:creationId xmlns:a16="http://schemas.microsoft.com/office/drawing/2014/main" id="{9182BB9B-1C94-19DD-D4E2-B0FD116491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359416">
            <a:off x="10794857" y="1327578"/>
            <a:ext cx="703659" cy="703659"/>
          </a:xfrm>
          <a:prstGeom prst="rect">
            <a:avLst/>
          </a:prstGeom>
        </p:spPr>
      </p:pic>
      <p:cxnSp>
        <p:nvCxnSpPr>
          <p:cNvPr id="20" name="Gerader Verbinder 19">
            <a:extLst>
              <a:ext uri="{FF2B5EF4-FFF2-40B4-BE49-F238E27FC236}">
                <a16:creationId xmlns:a16="http://schemas.microsoft.com/office/drawing/2014/main" id="{3E617E81-4AE0-F94A-FFDF-1ABEC884B4F7}"/>
              </a:ext>
            </a:extLst>
          </p:cNvPr>
          <p:cNvCxnSpPr>
            <a:cxnSpLocks/>
          </p:cNvCxnSpPr>
          <p:nvPr/>
        </p:nvCxnSpPr>
        <p:spPr>
          <a:xfrm flipH="1">
            <a:off x="6172200" y="1860818"/>
            <a:ext cx="5855664" cy="3434271"/>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62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0B40CC-C70A-4BB2-340B-49022265EA55}"/>
              </a:ext>
            </a:extLst>
          </p:cNvPr>
          <p:cNvSpPr>
            <a:spLocks noGrp="1"/>
          </p:cNvSpPr>
          <p:nvPr>
            <p:ph type="title"/>
          </p:nvPr>
        </p:nvSpPr>
        <p:spPr/>
        <p:txBody>
          <a:bodyPr/>
          <a:lstStyle/>
          <a:p>
            <a:r>
              <a:rPr lang="de-DE" dirty="0"/>
              <a:t>Deep Fakes – Gefahren für die Gesellschaft </a:t>
            </a:r>
          </a:p>
        </p:txBody>
      </p:sp>
      <p:sp>
        <p:nvSpPr>
          <p:cNvPr id="3" name="Textplatzhalter 2">
            <a:extLst>
              <a:ext uri="{FF2B5EF4-FFF2-40B4-BE49-F238E27FC236}">
                <a16:creationId xmlns:a16="http://schemas.microsoft.com/office/drawing/2014/main" id="{C79291CD-D89A-9CAE-5CDD-24AF32BD7858}"/>
              </a:ext>
            </a:extLst>
          </p:cNvPr>
          <p:cNvSpPr>
            <a:spLocks noGrp="1"/>
          </p:cNvSpPr>
          <p:nvPr>
            <p:ph type="body" idx="1"/>
          </p:nvPr>
        </p:nvSpPr>
        <p:spPr>
          <a:xfrm>
            <a:off x="5926656" y="1600200"/>
            <a:ext cx="5808143" cy="830997"/>
          </a:xfrm>
        </p:spPr>
        <p:txBody>
          <a:bodyPr/>
          <a:lstStyle/>
          <a:p>
            <a:pPr marL="285750" indent="-285750">
              <a:buFont typeface="Wingdings" panose="05000000000000000000" pitchFamily="2" charset="2"/>
              <a:buChar char="§"/>
            </a:pPr>
            <a:r>
              <a:rPr lang="de-DE" dirty="0">
                <a:solidFill>
                  <a:srgbClr val="009260"/>
                </a:solidFill>
              </a:rPr>
              <a:t>Psychologische Manipulation = </a:t>
            </a:r>
            <a:r>
              <a:rPr lang="de-DE" b="1" dirty="0" err="1">
                <a:solidFill>
                  <a:srgbClr val="009260"/>
                </a:solidFill>
              </a:rPr>
              <a:t>Social</a:t>
            </a:r>
            <a:r>
              <a:rPr lang="de-DE" b="1" dirty="0">
                <a:solidFill>
                  <a:srgbClr val="009260"/>
                </a:solidFill>
              </a:rPr>
              <a:t> Engineering</a:t>
            </a:r>
            <a:r>
              <a:rPr lang="de-DE" dirty="0">
                <a:solidFill>
                  <a:srgbClr val="009260"/>
                </a:solidFill>
              </a:rPr>
              <a:t>: Erschleichen von Vertrauen durch „bekannte“ Personen oder Autorität</a:t>
            </a:r>
          </a:p>
        </p:txBody>
      </p:sp>
      <p:sp>
        <p:nvSpPr>
          <p:cNvPr id="4" name="Foliennummernplatzhalter 3">
            <a:extLst>
              <a:ext uri="{FF2B5EF4-FFF2-40B4-BE49-F238E27FC236}">
                <a16:creationId xmlns:a16="http://schemas.microsoft.com/office/drawing/2014/main" id="{FF13BAE3-4EDD-14F2-7181-9819E0ACAD6F}"/>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34</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C8F31242-657E-C44E-E770-468DD65E658F}"/>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grpSp>
        <p:nvGrpSpPr>
          <p:cNvPr id="8" name="Gruppieren 7">
            <a:extLst>
              <a:ext uri="{FF2B5EF4-FFF2-40B4-BE49-F238E27FC236}">
                <a16:creationId xmlns:a16="http://schemas.microsoft.com/office/drawing/2014/main" id="{3A5E3F3C-195A-CD14-ACAD-C4AF6B8D075E}"/>
              </a:ext>
            </a:extLst>
          </p:cNvPr>
          <p:cNvGrpSpPr/>
          <p:nvPr/>
        </p:nvGrpSpPr>
        <p:grpSpPr>
          <a:xfrm>
            <a:off x="457200" y="1362714"/>
            <a:ext cx="4876800" cy="5199287"/>
            <a:chOff x="3138603" y="1295334"/>
            <a:chExt cx="4876800" cy="5199287"/>
          </a:xfrm>
        </p:grpSpPr>
        <p:pic>
          <p:nvPicPr>
            <p:cNvPr id="6" name="Grafik 5" descr="Ein Bild, das Person, Menschliches Gesicht, Kleidung, Wimper enthält.&#10;&#10;Automatisch generierte Beschreibung">
              <a:extLst>
                <a:ext uri="{FF2B5EF4-FFF2-40B4-BE49-F238E27FC236}">
                  <a16:creationId xmlns:a16="http://schemas.microsoft.com/office/drawing/2014/main" id="{D6DADBAE-FE9E-CA95-0BC3-686003C4C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603" y="1295334"/>
              <a:ext cx="4876800" cy="4876800"/>
            </a:xfrm>
            <a:prstGeom prst="rect">
              <a:avLst/>
            </a:prstGeom>
          </p:spPr>
        </p:pic>
        <p:sp>
          <p:nvSpPr>
            <p:cNvPr id="7" name="Textfeld 6">
              <a:extLst>
                <a:ext uri="{FF2B5EF4-FFF2-40B4-BE49-F238E27FC236}">
                  <a16:creationId xmlns:a16="http://schemas.microsoft.com/office/drawing/2014/main" id="{2033AFA4-0E2B-E885-91B6-F55E9C4B48DC}"/>
                </a:ext>
              </a:extLst>
            </p:cNvPr>
            <p:cNvSpPr txBox="1"/>
            <p:nvPr/>
          </p:nvSpPr>
          <p:spPr>
            <a:xfrm>
              <a:off x="3276600" y="6248400"/>
              <a:ext cx="2971800" cy="246221"/>
            </a:xfrm>
            <a:prstGeom prst="rect">
              <a:avLst/>
            </a:prstGeom>
            <a:noFill/>
          </p:spPr>
          <p:txBody>
            <a:bodyPr wrap="square" rtlCol="0">
              <a:spAutoFit/>
            </a:bodyPr>
            <a:lstStyle/>
            <a:p>
              <a:r>
                <a:rPr lang="de-DE" sz="1000" dirty="0"/>
                <a:t>Bilderstellung mit Dall-E</a:t>
              </a:r>
            </a:p>
          </p:txBody>
        </p:sp>
      </p:grpSp>
      <p:sp>
        <p:nvSpPr>
          <p:cNvPr id="9" name="Textfeld 8">
            <a:extLst>
              <a:ext uri="{FF2B5EF4-FFF2-40B4-BE49-F238E27FC236}">
                <a16:creationId xmlns:a16="http://schemas.microsoft.com/office/drawing/2014/main" id="{E74B9829-0366-D265-5DF2-E8193057074C}"/>
              </a:ext>
            </a:extLst>
          </p:cNvPr>
          <p:cNvSpPr txBox="1"/>
          <p:nvPr/>
        </p:nvSpPr>
        <p:spPr>
          <a:xfrm>
            <a:off x="-1447800" y="235239"/>
            <a:ext cx="1164771" cy="369332"/>
          </a:xfrm>
          <a:prstGeom prst="rect">
            <a:avLst/>
          </a:prstGeom>
          <a:solidFill>
            <a:srgbClr val="7030A0"/>
          </a:solidFill>
        </p:spPr>
        <p:txBody>
          <a:bodyPr wrap="square" rtlCol="0">
            <a:spAutoFit/>
          </a:bodyPr>
          <a:lstStyle/>
          <a:p>
            <a:r>
              <a:rPr lang="de-DE" dirty="0">
                <a:solidFill>
                  <a:schemeClr val="bg1"/>
                </a:solidFill>
              </a:rPr>
              <a:t>Melli</a:t>
            </a:r>
          </a:p>
        </p:txBody>
      </p:sp>
      <p:grpSp>
        <p:nvGrpSpPr>
          <p:cNvPr id="14" name="Gruppieren 13">
            <a:extLst>
              <a:ext uri="{FF2B5EF4-FFF2-40B4-BE49-F238E27FC236}">
                <a16:creationId xmlns:a16="http://schemas.microsoft.com/office/drawing/2014/main" id="{74DFFFF5-CABC-8E33-DCAC-014A0ECFB1CD}"/>
              </a:ext>
            </a:extLst>
          </p:cNvPr>
          <p:cNvGrpSpPr/>
          <p:nvPr/>
        </p:nvGrpSpPr>
        <p:grpSpPr>
          <a:xfrm>
            <a:off x="4419600" y="2746002"/>
            <a:ext cx="9096478" cy="1036446"/>
            <a:chOff x="4765984" y="4385455"/>
            <a:chExt cx="9096478" cy="1036446"/>
          </a:xfrm>
        </p:grpSpPr>
        <p:sp>
          <p:nvSpPr>
            <p:cNvPr id="11" name="Textfeld 10">
              <a:extLst>
                <a:ext uri="{FF2B5EF4-FFF2-40B4-BE49-F238E27FC236}">
                  <a16:creationId xmlns:a16="http://schemas.microsoft.com/office/drawing/2014/main" id="{CF93578D-3000-2B1A-10F0-424860BFE0A0}"/>
                </a:ext>
              </a:extLst>
            </p:cNvPr>
            <p:cNvSpPr txBox="1"/>
            <p:nvPr/>
          </p:nvSpPr>
          <p:spPr>
            <a:xfrm>
              <a:off x="7010400" y="5175680"/>
              <a:ext cx="6852062" cy="246221"/>
            </a:xfrm>
            <a:prstGeom prst="rect">
              <a:avLst/>
            </a:prstGeom>
            <a:noFill/>
          </p:spPr>
          <p:txBody>
            <a:bodyPr wrap="square">
              <a:spAutoFit/>
            </a:bodyPr>
            <a:lstStyle/>
            <a:p>
              <a:r>
                <a:rPr lang="de-DE" sz="1000" dirty="0"/>
                <a:t>https://edition.cnn.com/2024/02/04/asia/deepfake-cfo-scam-hong-kong-intl-hnk/index.html</a:t>
              </a:r>
            </a:p>
          </p:txBody>
        </p:sp>
        <p:pic>
          <p:nvPicPr>
            <p:cNvPr id="13" name="Grafik 12">
              <a:extLst>
                <a:ext uri="{FF2B5EF4-FFF2-40B4-BE49-F238E27FC236}">
                  <a16:creationId xmlns:a16="http://schemas.microsoft.com/office/drawing/2014/main" id="{9E79CEF2-D7D6-0B1D-FDAC-80818195C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5984" y="4385455"/>
              <a:ext cx="7233600" cy="790225"/>
            </a:xfrm>
            <a:prstGeom prst="rect">
              <a:avLst/>
            </a:prstGeom>
            <a:ln>
              <a:solidFill>
                <a:schemeClr val="tx1"/>
              </a:solidFill>
            </a:ln>
          </p:spPr>
        </p:pic>
      </p:grpSp>
      <p:sp>
        <p:nvSpPr>
          <p:cNvPr id="15" name="Textplatzhalter 2">
            <a:extLst>
              <a:ext uri="{FF2B5EF4-FFF2-40B4-BE49-F238E27FC236}">
                <a16:creationId xmlns:a16="http://schemas.microsoft.com/office/drawing/2014/main" id="{559100F6-C3A6-90CF-9416-428805573DD1}"/>
              </a:ext>
            </a:extLst>
          </p:cNvPr>
          <p:cNvSpPr txBox="1">
            <a:spLocks/>
          </p:cNvSpPr>
          <p:nvPr/>
        </p:nvSpPr>
        <p:spPr>
          <a:xfrm>
            <a:off x="5926656" y="3969603"/>
            <a:ext cx="5808143" cy="830997"/>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12">
              <a:defRPr>
                <a:latin typeface="+mn-lt"/>
                <a:ea typeface="+mn-ea"/>
                <a:cs typeface="+mn-cs"/>
              </a:defRPr>
            </a:lvl2pPr>
            <a:lvl3pPr marL="914423">
              <a:defRPr>
                <a:latin typeface="+mn-lt"/>
                <a:ea typeface="+mn-ea"/>
                <a:cs typeface="+mn-cs"/>
              </a:defRPr>
            </a:lvl3pPr>
            <a:lvl4pPr marL="1371634">
              <a:defRPr>
                <a:latin typeface="+mn-lt"/>
                <a:ea typeface="+mn-ea"/>
                <a:cs typeface="+mn-cs"/>
              </a:defRPr>
            </a:lvl4pPr>
            <a:lvl5pPr marL="1828846">
              <a:defRPr>
                <a:latin typeface="+mn-lt"/>
                <a:ea typeface="+mn-ea"/>
                <a:cs typeface="+mn-cs"/>
              </a:defRPr>
            </a:lvl5pPr>
            <a:lvl6pPr marL="2286057">
              <a:defRPr>
                <a:latin typeface="+mn-lt"/>
                <a:ea typeface="+mn-ea"/>
                <a:cs typeface="+mn-cs"/>
              </a:defRPr>
            </a:lvl6pPr>
            <a:lvl7pPr marL="2743269">
              <a:defRPr>
                <a:latin typeface="+mn-lt"/>
                <a:ea typeface="+mn-ea"/>
                <a:cs typeface="+mn-cs"/>
              </a:defRPr>
            </a:lvl7pPr>
            <a:lvl8pPr marL="3200480">
              <a:defRPr>
                <a:latin typeface="+mn-lt"/>
                <a:ea typeface="+mn-ea"/>
                <a:cs typeface="+mn-cs"/>
              </a:defRPr>
            </a:lvl8pPr>
            <a:lvl9pPr marL="3657691">
              <a:defRPr>
                <a:latin typeface="+mn-lt"/>
                <a:ea typeface="+mn-ea"/>
                <a:cs typeface="+mn-cs"/>
              </a:defRPr>
            </a:lvl9pPr>
          </a:lstStyle>
          <a:p>
            <a:pPr marL="285750" indent="-285750">
              <a:buFont typeface="Wingdings" panose="05000000000000000000" pitchFamily="2" charset="2"/>
              <a:buChar char="§"/>
            </a:pPr>
            <a:r>
              <a:rPr lang="de-DE" kern="0" dirty="0">
                <a:solidFill>
                  <a:srgbClr val="009260"/>
                </a:solidFill>
              </a:rPr>
              <a:t>Desinformationskampagnen</a:t>
            </a:r>
          </a:p>
          <a:p>
            <a:pPr marL="285750" indent="-285750">
              <a:buFont typeface="Wingdings" panose="05000000000000000000" pitchFamily="2" charset="2"/>
              <a:buChar char="§"/>
            </a:pPr>
            <a:r>
              <a:rPr lang="de-DE" kern="0" dirty="0">
                <a:solidFill>
                  <a:srgbClr val="009260"/>
                </a:solidFill>
              </a:rPr>
              <a:t>Überwindung biometrischer Systeme</a:t>
            </a:r>
          </a:p>
          <a:p>
            <a:pPr marL="285750" indent="-285750">
              <a:buFont typeface="Wingdings" panose="05000000000000000000" pitchFamily="2" charset="2"/>
              <a:buChar char="§"/>
            </a:pPr>
            <a:r>
              <a:rPr lang="de-DE" kern="0" dirty="0">
                <a:solidFill>
                  <a:srgbClr val="009260"/>
                </a:solidFill>
              </a:rPr>
              <a:t>Verleumdung</a:t>
            </a:r>
          </a:p>
        </p:txBody>
      </p:sp>
      <p:sp>
        <p:nvSpPr>
          <p:cNvPr id="17" name="Textfeld 16">
            <a:extLst>
              <a:ext uri="{FF2B5EF4-FFF2-40B4-BE49-F238E27FC236}">
                <a16:creationId xmlns:a16="http://schemas.microsoft.com/office/drawing/2014/main" id="{8AD56CE2-F15E-34F7-9175-0E1CD9FEB2DF}"/>
              </a:ext>
            </a:extLst>
          </p:cNvPr>
          <p:cNvSpPr txBox="1"/>
          <p:nvPr/>
        </p:nvSpPr>
        <p:spPr>
          <a:xfrm>
            <a:off x="6664016" y="6065444"/>
            <a:ext cx="5788677"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dirty="0"/>
              <a:t>https://www.bsi.bund.de/DE/Themen/Unternehmen-und-Organisationen/Informationen-und-Empfehlungen/Kuenstliche-Intelligenz/Deepfakes/deepfakes_node.html#doc1009562bodyText4</a:t>
            </a:r>
          </a:p>
        </p:txBody>
      </p:sp>
    </p:spTree>
    <p:extLst>
      <p:ext uri="{BB962C8B-B14F-4D97-AF65-F5344CB8AC3E}">
        <p14:creationId xmlns:p14="http://schemas.microsoft.com/office/powerpoint/2010/main" val="2031731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2098C5-9D43-4984-46B4-5B9C22D9D747}"/>
              </a:ext>
            </a:extLst>
          </p:cNvPr>
          <p:cNvSpPr>
            <a:spLocks noGrp="1"/>
          </p:cNvSpPr>
          <p:nvPr>
            <p:ph type="title"/>
          </p:nvPr>
        </p:nvSpPr>
        <p:spPr/>
        <p:txBody>
          <a:bodyPr/>
          <a:lstStyle/>
          <a:p>
            <a:r>
              <a:rPr lang="de-DE" dirty="0"/>
              <a:t>Halluzinationen</a:t>
            </a:r>
          </a:p>
        </p:txBody>
      </p:sp>
      <p:sp>
        <p:nvSpPr>
          <p:cNvPr id="3" name="Textplatzhalter 2">
            <a:extLst>
              <a:ext uri="{FF2B5EF4-FFF2-40B4-BE49-F238E27FC236}">
                <a16:creationId xmlns:a16="http://schemas.microsoft.com/office/drawing/2014/main" id="{437F89EF-34F8-CAD1-4CBD-ECC8A951B23F}"/>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4747B2C3-7577-B818-8026-76DF5B85BD15}"/>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35</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6303DEBF-9873-1612-E58D-07155CB9FAC7}"/>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pic>
        <p:nvPicPr>
          <p:cNvPr id="6" name="Grafik 5">
            <a:extLst>
              <a:ext uri="{FF2B5EF4-FFF2-40B4-BE49-F238E27FC236}">
                <a16:creationId xmlns:a16="http://schemas.microsoft.com/office/drawing/2014/main" id="{904362F5-6C57-4182-B838-393E4FC29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707" y="1284209"/>
            <a:ext cx="5046772" cy="4971695"/>
          </a:xfrm>
          <a:prstGeom prst="rect">
            <a:avLst/>
          </a:prstGeom>
        </p:spPr>
      </p:pic>
      <p:pic>
        <p:nvPicPr>
          <p:cNvPr id="7" name="Grafik 6" descr="Ein Bild, das Screenshot, Säugetier, Text enthält.&#10;&#10;Automatisch generierte Beschreibung">
            <a:extLst>
              <a:ext uri="{FF2B5EF4-FFF2-40B4-BE49-F238E27FC236}">
                <a16:creationId xmlns:a16="http://schemas.microsoft.com/office/drawing/2014/main" id="{CCD7DD5F-77D9-ED1B-FC82-7511DFA97E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590800"/>
            <a:ext cx="4648974" cy="3403077"/>
          </a:xfrm>
          <a:prstGeom prst="rect">
            <a:avLst/>
          </a:prstGeom>
          <a:ln w="19050">
            <a:solidFill>
              <a:schemeClr val="tx1"/>
            </a:solidFill>
          </a:ln>
        </p:spPr>
      </p:pic>
      <p:sp>
        <p:nvSpPr>
          <p:cNvPr id="8" name="Textfeld 7">
            <a:extLst>
              <a:ext uri="{FF2B5EF4-FFF2-40B4-BE49-F238E27FC236}">
                <a16:creationId xmlns:a16="http://schemas.microsoft.com/office/drawing/2014/main" id="{29AA0743-1B48-BE00-731E-1512CAFA977A}"/>
              </a:ext>
            </a:extLst>
          </p:cNvPr>
          <p:cNvSpPr txBox="1"/>
          <p:nvPr/>
        </p:nvSpPr>
        <p:spPr>
          <a:xfrm>
            <a:off x="-1447800" y="235239"/>
            <a:ext cx="1164771" cy="369332"/>
          </a:xfrm>
          <a:prstGeom prst="rect">
            <a:avLst/>
          </a:prstGeom>
          <a:solidFill>
            <a:srgbClr val="7030A0"/>
          </a:solidFill>
        </p:spPr>
        <p:txBody>
          <a:bodyPr wrap="square" rtlCol="0">
            <a:spAutoFit/>
          </a:bodyPr>
          <a:lstStyle/>
          <a:p>
            <a:r>
              <a:rPr lang="de-DE" dirty="0">
                <a:solidFill>
                  <a:schemeClr val="bg1"/>
                </a:solidFill>
              </a:rPr>
              <a:t>Melli</a:t>
            </a:r>
          </a:p>
        </p:txBody>
      </p:sp>
      <p:sp>
        <p:nvSpPr>
          <p:cNvPr id="9" name="Textfeld 8">
            <a:extLst>
              <a:ext uri="{FF2B5EF4-FFF2-40B4-BE49-F238E27FC236}">
                <a16:creationId xmlns:a16="http://schemas.microsoft.com/office/drawing/2014/main" id="{CDF328FB-C48F-E197-4C99-04F589F77783}"/>
              </a:ext>
            </a:extLst>
          </p:cNvPr>
          <p:cNvSpPr txBox="1"/>
          <p:nvPr/>
        </p:nvSpPr>
        <p:spPr>
          <a:xfrm>
            <a:off x="8457701" y="6213939"/>
            <a:ext cx="7162800" cy="246221"/>
          </a:xfrm>
          <a:prstGeom prst="rect">
            <a:avLst/>
          </a:prstGeom>
          <a:noFill/>
        </p:spPr>
        <p:txBody>
          <a:bodyPr wrap="square">
            <a:spAutoFit/>
          </a:bodyPr>
          <a:lstStyle/>
          <a:p>
            <a:r>
              <a:rPr lang="de-DE" sz="1000" i="1" dirty="0">
                <a:solidFill>
                  <a:schemeClr val="bg1">
                    <a:lumMod val="50000"/>
                  </a:schemeClr>
                </a:solidFill>
              </a:rPr>
              <a:t>Fraunhofer IEM: https://www.youtube.com/watch?v=ZHb0MdvkJp0</a:t>
            </a:r>
            <a:endParaRPr lang="de-DE" sz="1200" i="1" dirty="0">
              <a:solidFill>
                <a:schemeClr val="bg1">
                  <a:lumMod val="50000"/>
                </a:schemeClr>
              </a:solidFill>
            </a:endParaRPr>
          </a:p>
        </p:txBody>
      </p:sp>
      <p:pic>
        <p:nvPicPr>
          <p:cNvPr id="10" name="Grafik 9" descr="Ein Bild, das Text, Screenshot, Schrift, Algebra enthält.&#10;&#10;Automatisch generierte Beschreibung">
            <a:extLst>
              <a:ext uri="{FF2B5EF4-FFF2-40B4-BE49-F238E27FC236}">
                <a16:creationId xmlns:a16="http://schemas.microsoft.com/office/drawing/2014/main" id="{6A8363ED-055D-A9FE-C439-4F2D06B73A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73000" y="4752866"/>
            <a:ext cx="7352381" cy="1647619"/>
          </a:xfrm>
          <a:prstGeom prst="rect">
            <a:avLst/>
          </a:prstGeom>
        </p:spPr>
      </p:pic>
      <p:pic>
        <p:nvPicPr>
          <p:cNvPr id="11" name="Grafik 10" descr="Ein Bild, das Text, Schrift, Screenshot, Algebra enthält.&#10;&#10;Automatisch generierte Beschreibung">
            <a:extLst>
              <a:ext uri="{FF2B5EF4-FFF2-40B4-BE49-F238E27FC236}">
                <a16:creationId xmlns:a16="http://schemas.microsoft.com/office/drawing/2014/main" id="{0CA04374-4F83-9E18-6742-5B5D5549BC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62367" y="3047295"/>
            <a:ext cx="6828571" cy="1514286"/>
          </a:xfrm>
          <a:prstGeom prst="rect">
            <a:avLst/>
          </a:prstGeom>
        </p:spPr>
      </p:pic>
      <p:pic>
        <p:nvPicPr>
          <p:cNvPr id="12" name="Grafik 11" descr="Ein Bild, das Text, Screenshot, Schrift enthält.&#10;&#10;Automatisch generierte Beschreibung">
            <a:extLst>
              <a:ext uri="{FF2B5EF4-FFF2-40B4-BE49-F238E27FC236}">
                <a16:creationId xmlns:a16="http://schemas.microsoft.com/office/drawing/2014/main" id="{5D7E810D-ADE3-D21C-0A3F-8ACC7D3654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60595" y="1151248"/>
            <a:ext cx="7142857" cy="1704762"/>
          </a:xfrm>
          <a:prstGeom prst="rect">
            <a:avLst/>
          </a:prstGeom>
        </p:spPr>
      </p:pic>
    </p:spTree>
    <p:extLst>
      <p:ext uri="{BB962C8B-B14F-4D97-AF65-F5344CB8AC3E}">
        <p14:creationId xmlns:p14="http://schemas.microsoft.com/office/powerpoint/2010/main" val="3671379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A38D4DFE-CCAF-0EF5-7E34-5031B181A441}"/>
              </a:ext>
            </a:extLst>
          </p:cNvPr>
          <p:cNvSpPr>
            <a:spLocks noGrp="1"/>
          </p:cNvSpPr>
          <p:nvPr>
            <p:ph type="title"/>
          </p:nvPr>
        </p:nvSpPr>
        <p:spPr/>
        <p:txBody>
          <a:bodyPr/>
          <a:lstStyle/>
          <a:p>
            <a:r>
              <a:rPr lang="de-DE" dirty="0"/>
              <a:t>Halluzinationen</a:t>
            </a:r>
          </a:p>
        </p:txBody>
      </p:sp>
      <p:sp>
        <p:nvSpPr>
          <p:cNvPr id="7" name="Textplatzhalter 6">
            <a:extLst>
              <a:ext uri="{FF2B5EF4-FFF2-40B4-BE49-F238E27FC236}">
                <a16:creationId xmlns:a16="http://schemas.microsoft.com/office/drawing/2014/main" id="{1F474DB5-E7A1-460D-D2FA-1DB29E1E330D}"/>
              </a:ext>
            </a:extLst>
          </p:cNvPr>
          <p:cNvSpPr>
            <a:spLocks noGrp="1"/>
          </p:cNvSpPr>
          <p:nvPr>
            <p:ph type="body" idx="1"/>
          </p:nvPr>
        </p:nvSpPr>
        <p:spPr/>
        <p:txBody>
          <a:bodyPr/>
          <a:lstStyle/>
          <a:p>
            <a:r>
              <a:rPr lang="de-DE" dirty="0"/>
              <a:t>22.02.24, N-TV: KI „redet“ wirres Zeug</a:t>
            </a:r>
          </a:p>
        </p:txBody>
      </p:sp>
      <p:pic>
        <p:nvPicPr>
          <p:cNvPr id="11" name="Grafik 10">
            <a:extLst>
              <a:ext uri="{FF2B5EF4-FFF2-40B4-BE49-F238E27FC236}">
                <a16:creationId xmlns:a16="http://schemas.microsoft.com/office/drawing/2014/main" id="{8576E1AC-6C21-77E1-EAC7-9337C9AC32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85" y="1752600"/>
            <a:ext cx="4016087" cy="3222625"/>
          </a:xfrm>
          <a:prstGeom prst="rect">
            <a:avLst/>
          </a:prstGeom>
        </p:spPr>
      </p:pic>
      <p:sp>
        <p:nvSpPr>
          <p:cNvPr id="12" name="Textfeld 11">
            <a:extLst>
              <a:ext uri="{FF2B5EF4-FFF2-40B4-BE49-F238E27FC236}">
                <a16:creationId xmlns:a16="http://schemas.microsoft.com/office/drawing/2014/main" id="{4997DED8-8513-1FC8-53F2-41AF4FB0584D}"/>
              </a:ext>
            </a:extLst>
          </p:cNvPr>
          <p:cNvSpPr txBox="1"/>
          <p:nvPr/>
        </p:nvSpPr>
        <p:spPr>
          <a:xfrm>
            <a:off x="6245567" y="6183161"/>
            <a:ext cx="5965287" cy="276999"/>
          </a:xfrm>
          <a:prstGeom prst="rect">
            <a:avLst/>
          </a:prstGeom>
          <a:noFill/>
        </p:spPr>
        <p:txBody>
          <a:bodyPr wrap="none" rtlCol="0">
            <a:spAutoFit/>
          </a:bodyPr>
          <a:lstStyle/>
          <a:p>
            <a:r>
              <a:rPr lang="de-DE" sz="1200" i="1" dirty="0">
                <a:solidFill>
                  <a:schemeClr val="bg1">
                    <a:lumMod val="50000"/>
                  </a:schemeClr>
                </a:solidFill>
              </a:rPr>
              <a:t>https://www.n-tv.de/technik/ChatGPT-verliert-zeitweise-den-Verstand-article24756140.html</a:t>
            </a:r>
          </a:p>
        </p:txBody>
      </p:sp>
      <p:pic>
        <p:nvPicPr>
          <p:cNvPr id="14" name="Grafik 13">
            <a:extLst>
              <a:ext uri="{FF2B5EF4-FFF2-40B4-BE49-F238E27FC236}">
                <a16:creationId xmlns:a16="http://schemas.microsoft.com/office/drawing/2014/main" id="{64D93D83-AFCF-33DC-29B4-FFA1D74582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7425" y="2514600"/>
            <a:ext cx="5028175" cy="2196730"/>
          </a:xfrm>
          <a:prstGeom prst="rect">
            <a:avLst/>
          </a:prstGeom>
        </p:spPr>
      </p:pic>
    </p:spTree>
    <p:extLst>
      <p:ext uri="{BB962C8B-B14F-4D97-AF65-F5344CB8AC3E}">
        <p14:creationId xmlns:p14="http://schemas.microsoft.com/office/powerpoint/2010/main" val="2901443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2098C5-9D43-4984-46B4-5B9C22D9D747}"/>
              </a:ext>
            </a:extLst>
          </p:cNvPr>
          <p:cNvSpPr>
            <a:spLocks noGrp="1"/>
          </p:cNvSpPr>
          <p:nvPr>
            <p:ph type="title"/>
          </p:nvPr>
        </p:nvSpPr>
        <p:spPr/>
        <p:txBody>
          <a:bodyPr/>
          <a:lstStyle/>
          <a:p>
            <a:r>
              <a:rPr lang="de-DE" dirty="0"/>
              <a:t>Halluzinationen</a:t>
            </a:r>
          </a:p>
        </p:txBody>
      </p:sp>
      <p:sp>
        <p:nvSpPr>
          <p:cNvPr id="4" name="Foliennummernplatzhalter 3">
            <a:extLst>
              <a:ext uri="{FF2B5EF4-FFF2-40B4-BE49-F238E27FC236}">
                <a16:creationId xmlns:a16="http://schemas.microsoft.com/office/drawing/2014/main" id="{4747B2C3-7577-B818-8026-76DF5B85BD15}"/>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37</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6303DEBF-9873-1612-E58D-07155CB9FAC7}"/>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8" name="Textfeld 7">
            <a:extLst>
              <a:ext uri="{FF2B5EF4-FFF2-40B4-BE49-F238E27FC236}">
                <a16:creationId xmlns:a16="http://schemas.microsoft.com/office/drawing/2014/main" id="{29AA0743-1B48-BE00-731E-1512CAFA977A}"/>
              </a:ext>
            </a:extLst>
          </p:cNvPr>
          <p:cNvSpPr txBox="1"/>
          <p:nvPr/>
        </p:nvSpPr>
        <p:spPr>
          <a:xfrm>
            <a:off x="-1447800" y="235239"/>
            <a:ext cx="1164771" cy="369332"/>
          </a:xfrm>
          <a:prstGeom prst="rect">
            <a:avLst/>
          </a:prstGeom>
          <a:solidFill>
            <a:srgbClr val="7030A0"/>
          </a:solidFill>
        </p:spPr>
        <p:txBody>
          <a:bodyPr wrap="square" rtlCol="0">
            <a:spAutoFit/>
          </a:bodyPr>
          <a:lstStyle/>
          <a:p>
            <a:r>
              <a:rPr lang="de-DE" dirty="0">
                <a:solidFill>
                  <a:schemeClr val="bg1"/>
                </a:solidFill>
              </a:rPr>
              <a:t>Melli</a:t>
            </a:r>
          </a:p>
        </p:txBody>
      </p:sp>
      <p:sp>
        <p:nvSpPr>
          <p:cNvPr id="9" name="Textfeld 8">
            <a:extLst>
              <a:ext uri="{FF2B5EF4-FFF2-40B4-BE49-F238E27FC236}">
                <a16:creationId xmlns:a16="http://schemas.microsoft.com/office/drawing/2014/main" id="{CDF328FB-C48F-E197-4C99-04F589F77783}"/>
              </a:ext>
            </a:extLst>
          </p:cNvPr>
          <p:cNvSpPr txBox="1"/>
          <p:nvPr/>
        </p:nvSpPr>
        <p:spPr>
          <a:xfrm>
            <a:off x="4767851" y="6060050"/>
            <a:ext cx="7162800" cy="400110"/>
          </a:xfrm>
          <a:prstGeom prst="rect">
            <a:avLst/>
          </a:prstGeom>
          <a:noFill/>
        </p:spPr>
        <p:txBody>
          <a:bodyPr wrap="square">
            <a:spAutoFit/>
          </a:bodyPr>
          <a:lstStyle/>
          <a:p>
            <a:pPr algn="r"/>
            <a:r>
              <a:rPr lang="de-DE" sz="1000" i="1" dirty="0">
                <a:solidFill>
                  <a:schemeClr val="bg1">
                    <a:lumMod val="50000"/>
                  </a:schemeClr>
                </a:solidFill>
              </a:rPr>
              <a:t>https://www.cbc.ca/news/canada/british-columbia/lawyer-chatgpt-fake-precedent-1.7126393</a:t>
            </a:r>
          </a:p>
          <a:p>
            <a:pPr algn="r"/>
            <a:r>
              <a:rPr lang="de-DE" sz="1000" i="1" dirty="0">
                <a:solidFill>
                  <a:schemeClr val="bg1">
                    <a:lumMod val="50000"/>
                  </a:schemeClr>
                </a:solidFill>
              </a:rPr>
              <a:t>https://www.nbcnews.com/tech/chatgpt-texas-college-instructor-backlash-rcna84888</a:t>
            </a:r>
            <a:endParaRPr lang="de-DE" sz="1200" i="1" dirty="0">
              <a:solidFill>
                <a:schemeClr val="bg1">
                  <a:lumMod val="50000"/>
                </a:schemeClr>
              </a:solidFill>
            </a:endParaRPr>
          </a:p>
        </p:txBody>
      </p:sp>
      <p:sp>
        <p:nvSpPr>
          <p:cNvPr id="17" name="Textplatzhalter 16">
            <a:extLst>
              <a:ext uri="{FF2B5EF4-FFF2-40B4-BE49-F238E27FC236}">
                <a16:creationId xmlns:a16="http://schemas.microsoft.com/office/drawing/2014/main" id="{3E52C18B-AAD8-433A-0E15-EDCEA067CEDB}"/>
              </a:ext>
            </a:extLst>
          </p:cNvPr>
          <p:cNvSpPr>
            <a:spLocks noGrp="1"/>
          </p:cNvSpPr>
          <p:nvPr>
            <p:ph type="body" idx="1"/>
          </p:nvPr>
        </p:nvSpPr>
        <p:spPr>
          <a:xfrm>
            <a:off x="6608086" y="1916012"/>
            <a:ext cx="4695972" cy="492443"/>
          </a:xfrm>
        </p:spPr>
        <p:txBody>
          <a:bodyPr/>
          <a:lstStyle/>
          <a:p>
            <a:r>
              <a:rPr lang="de-DE" sz="3200" b="1" dirty="0">
                <a:solidFill>
                  <a:srgbClr val="009260"/>
                </a:solidFill>
              </a:rPr>
              <a:t>Check </a:t>
            </a:r>
            <a:r>
              <a:rPr lang="de-DE" sz="3200" b="1" dirty="0" err="1">
                <a:solidFill>
                  <a:srgbClr val="009260"/>
                </a:solidFill>
              </a:rPr>
              <a:t>your</a:t>
            </a:r>
            <a:r>
              <a:rPr lang="de-DE" sz="3200" b="1" dirty="0">
                <a:solidFill>
                  <a:srgbClr val="009260"/>
                </a:solidFill>
              </a:rPr>
              <a:t> </a:t>
            </a:r>
            <a:r>
              <a:rPr lang="de-DE" sz="3200" b="1" dirty="0" err="1">
                <a:solidFill>
                  <a:srgbClr val="009260"/>
                </a:solidFill>
              </a:rPr>
              <a:t>facts</a:t>
            </a:r>
            <a:r>
              <a:rPr lang="de-DE" sz="3200" b="1" dirty="0">
                <a:solidFill>
                  <a:srgbClr val="009260"/>
                </a:solidFill>
              </a:rPr>
              <a:t>!</a:t>
            </a:r>
          </a:p>
        </p:txBody>
      </p:sp>
      <p:pic>
        <p:nvPicPr>
          <p:cNvPr id="19" name="Grafik 18" descr="Ein Bild, das Text, Screenshot, Schrift enthält.&#10;&#10;Automatisch generierte Beschreibung">
            <a:extLst>
              <a:ext uri="{FF2B5EF4-FFF2-40B4-BE49-F238E27FC236}">
                <a16:creationId xmlns:a16="http://schemas.microsoft.com/office/drawing/2014/main" id="{D2B6C60A-5610-101A-1E6D-879AC882E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85" y="1274313"/>
            <a:ext cx="5790476" cy="2742857"/>
          </a:xfrm>
          <a:prstGeom prst="rect">
            <a:avLst/>
          </a:prstGeom>
        </p:spPr>
      </p:pic>
      <p:pic>
        <p:nvPicPr>
          <p:cNvPr id="14" name="Grafik 13" descr="Ein Bild, das Text, Screenshot, Schrift enthält.&#10;&#10;Automatisch generierte Beschreibung">
            <a:extLst>
              <a:ext uri="{FF2B5EF4-FFF2-40B4-BE49-F238E27FC236}">
                <a16:creationId xmlns:a16="http://schemas.microsoft.com/office/drawing/2014/main" id="{B7289DFA-905D-0305-74B8-3D0853939A20}"/>
              </a:ext>
            </a:extLst>
          </p:cNvPr>
          <p:cNvPicPr>
            <a:picLocks noChangeAspect="1"/>
          </p:cNvPicPr>
          <p:nvPr/>
        </p:nvPicPr>
        <p:blipFill rotWithShape="1">
          <a:blip r:embed="rId4">
            <a:extLst>
              <a:ext uri="{28A0092B-C50C-407E-A947-70E740481C1C}">
                <a14:useLocalDpi xmlns:a14="http://schemas.microsoft.com/office/drawing/2010/main" val="0"/>
              </a:ext>
            </a:extLst>
          </a:blip>
          <a:srcRect l="5837" r="4813"/>
          <a:stretch/>
        </p:blipFill>
        <p:spPr>
          <a:xfrm>
            <a:off x="5238936" y="3317174"/>
            <a:ext cx="6722548" cy="2676190"/>
          </a:xfrm>
          <a:prstGeom prst="rect">
            <a:avLst/>
          </a:prstGeom>
          <a:ln>
            <a:solidFill>
              <a:srgbClr val="646464"/>
            </a:solidFill>
          </a:ln>
        </p:spPr>
      </p:pic>
      <p:pic>
        <p:nvPicPr>
          <p:cNvPr id="21" name="Grafik 20">
            <a:extLst>
              <a:ext uri="{FF2B5EF4-FFF2-40B4-BE49-F238E27FC236}">
                <a16:creationId xmlns:a16="http://schemas.microsoft.com/office/drawing/2014/main" id="{EB6C96BE-59AD-08D8-3D7C-E67AEBB0E6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067168"/>
            <a:ext cx="2342857" cy="457143"/>
          </a:xfrm>
          <a:prstGeom prst="rect">
            <a:avLst/>
          </a:prstGeom>
        </p:spPr>
      </p:pic>
    </p:spTree>
    <p:extLst>
      <p:ext uri="{BB962C8B-B14F-4D97-AF65-F5344CB8AC3E}">
        <p14:creationId xmlns:p14="http://schemas.microsoft.com/office/powerpoint/2010/main" val="4258227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47298E-DE44-3CC6-1BCE-161D428CD601}"/>
              </a:ext>
            </a:extLst>
          </p:cNvPr>
          <p:cNvSpPr>
            <a:spLocks noGrp="1"/>
          </p:cNvSpPr>
          <p:nvPr>
            <p:ph type="title"/>
          </p:nvPr>
        </p:nvSpPr>
        <p:spPr>
          <a:xfrm>
            <a:off x="4587680" y="3116269"/>
            <a:ext cx="7020120" cy="738664"/>
          </a:xfrm>
        </p:spPr>
        <p:txBody>
          <a:bodyPr/>
          <a:lstStyle/>
          <a:p>
            <a:r>
              <a:rPr lang="de-DE" dirty="0"/>
              <a:t>Interaktion</a:t>
            </a:r>
            <a:br>
              <a:rPr lang="de-DE" dirty="0"/>
            </a:br>
            <a:r>
              <a:rPr lang="de-DE" dirty="0"/>
              <a:t>10 min</a:t>
            </a:r>
          </a:p>
        </p:txBody>
      </p:sp>
    </p:spTree>
    <p:extLst>
      <p:ext uri="{BB962C8B-B14F-4D97-AF65-F5344CB8AC3E}">
        <p14:creationId xmlns:p14="http://schemas.microsoft.com/office/powerpoint/2010/main" val="2262637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7F899E-D411-4C64-E4BA-2756EDA8FBFE}"/>
              </a:ext>
            </a:extLst>
          </p:cNvPr>
          <p:cNvSpPr>
            <a:spLocks noGrp="1"/>
          </p:cNvSpPr>
          <p:nvPr>
            <p:ph type="title"/>
          </p:nvPr>
        </p:nvSpPr>
        <p:spPr/>
        <p:txBody>
          <a:bodyPr/>
          <a:lstStyle/>
          <a:p>
            <a:r>
              <a:rPr lang="de-DE" dirty="0"/>
              <a:t>Wie geschlechtsneutral ist ChatGPT heute? </a:t>
            </a:r>
          </a:p>
        </p:txBody>
      </p:sp>
      <p:sp>
        <p:nvSpPr>
          <p:cNvPr id="3" name="Textplatzhalter 2">
            <a:extLst>
              <a:ext uri="{FF2B5EF4-FFF2-40B4-BE49-F238E27FC236}">
                <a16:creationId xmlns:a16="http://schemas.microsoft.com/office/drawing/2014/main" id="{52B2E6D8-96EE-72BA-75FC-CF4034FA1AF9}"/>
              </a:ext>
            </a:extLst>
          </p:cNvPr>
          <p:cNvSpPr>
            <a:spLocks noGrp="1"/>
          </p:cNvSpPr>
          <p:nvPr>
            <p:ph type="body" idx="1"/>
          </p:nvPr>
        </p:nvSpPr>
        <p:spPr>
          <a:xfrm>
            <a:off x="287860" y="1274313"/>
            <a:ext cx="11616287" cy="553998"/>
          </a:xfrm>
        </p:spPr>
        <p:txBody>
          <a:bodyPr/>
          <a:lstStyle/>
          <a:p>
            <a:r>
              <a:rPr lang="de-DE" dirty="0"/>
              <a:t>Finden Sie in 2er Gruppen </a:t>
            </a:r>
          </a:p>
          <a:p>
            <a:r>
              <a:rPr lang="de-DE" dirty="0"/>
              <a:t> einen aktuellen Genderbias.</a:t>
            </a:r>
          </a:p>
        </p:txBody>
      </p:sp>
      <p:sp>
        <p:nvSpPr>
          <p:cNvPr id="4" name="Foliennummernplatzhalter 3">
            <a:extLst>
              <a:ext uri="{FF2B5EF4-FFF2-40B4-BE49-F238E27FC236}">
                <a16:creationId xmlns:a16="http://schemas.microsoft.com/office/drawing/2014/main" id="{1D269AF2-EC4F-17AE-D8AE-055FA8D5AE10}"/>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39</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C8FDF14B-DD29-4A0C-CBD6-702775035BA4}"/>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pic>
        <p:nvPicPr>
          <p:cNvPr id="8" name="Grafik 7" descr="Ein Bild, das Text, Screenshot, Schrift, Dokument enthält.&#10;&#10;Automatisch generierte Beschreibung">
            <a:extLst>
              <a:ext uri="{FF2B5EF4-FFF2-40B4-BE49-F238E27FC236}">
                <a16:creationId xmlns:a16="http://schemas.microsoft.com/office/drawing/2014/main" id="{DAF65E17-E069-63F8-EEEA-B81017842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730556"/>
            <a:ext cx="5935817" cy="5561486"/>
          </a:xfrm>
          <a:prstGeom prst="rect">
            <a:avLst/>
          </a:prstGeom>
        </p:spPr>
      </p:pic>
      <p:sp>
        <p:nvSpPr>
          <p:cNvPr id="9" name="Textfeld 8">
            <a:extLst>
              <a:ext uri="{FF2B5EF4-FFF2-40B4-BE49-F238E27FC236}">
                <a16:creationId xmlns:a16="http://schemas.microsoft.com/office/drawing/2014/main" id="{8306E813-3F77-31AB-396E-1E02268FD350}"/>
              </a:ext>
            </a:extLst>
          </p:cNvPr>
          <p:cNvSpPr txBox="1"/>
          <p:nvPr/>
        </p:nvSpPr>
        <p:spPr>
          <a:xfrm>
            <a:off x="10144212" y="1676400"/>
            <a:ext cx="1855372" cy="369332"/>
          </a:xfrm>
          <a:prstGeom prst="rect">
            <a:avLst/>
          </a:prstGeom>
          <a:noFill/>
        </p:spPr>
        <p:txBody>
          <a:bodyPr wrap="square" rtlCol="0">
            <a:spAutoFit/>
          </a:bodyPr>
          <a:lstStyle/>
          <a:p>
            <a:r>
              <a:rPr lang="de-DE" dirty="0"/>
              <a:t>4/10 weiblich</a:t>
            </a:r>
          </a:p>
        </p:txBody>
      </p:sp>
    </p:spTree>
    <p:extLst>
      <p:ext uri="{BB962C8B-B14F-4D97-AF65-F5344CB8AC3E}">
        <p14:creationId xmlns:p14="http://schemas.microsoft.com/office/powerpoint/2010/main" val="114507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1C9A14-9DFB-9416-5998-3AC2627A36F6}"/>
              </a:ext>
            </a:extLst>
          </p:cNvPr>
          <p:cNvSpPr>
            <a:spLocks noGrp="1"/>
          </p:cNvSpPr>
          <p:nvPr>
            <p:ph type="title"/>
          </p:nvPr>
        </p:nvSpPr>
        <p:spPr/>
        <p:txBody>
          <a:bodyPr/>
          <a:lstStyle/>
          <a:p>
            <a:r>
              <a:rPr lang="de-DE" dirty="0"/>
              <a:t>Überblick</a:t>
            </a:r>
          </a:p>
        </p:txBody>
      </p:sp>
      <p:sp>
        <p:nvSpPr>
          <p:cNvPr id="3" name="Textplatzhalter 2">
            <a:extLst>
              <a:ext uri="{FF2B5EF4-FFF2-40B4-BE49-F238E27FC236}">
                <a16:creationId xmlns:a16="http://schemas.microsoft.com/office/drawing/2014/main" id="{7EC3E10C-AF02-0696-948F-49924BB771C5}"/>
              </a:ext>
            </a:extLst>
          </p:cNvPr>
          <p:cNvSpPr>
            <a:spLocks noGrp="1"/>
          </p:cNvSpPr>
          <p:nvPr>
            <p:ph type="body" idx="1"/>
          </p:nvPr>
        </p:nvSpPr>
        <p:spPr>
          <a:xfrm>
            <a:off x="270913" y="1600200"/>
            <a:ext cx="11616287" cy="3323987"/>
          </a:xfrm>
        </p:spPr>
        <p:txBody>
          <a:bodyPr/>
          <a:lstStyle/>
          <a:p>
            <a:pPr marL="285750" indent="-285750">
              <a:buClr>
                <a:srgbClr val="009260"/>
              </a:buClr>
              <a:buFont typeface="Wingdings" panose="05000000000000000000" pitchFamily="2" charset="2"/>
              <a:buChar char="§"/>
            </a:pPr>
            <a:r>
              <a:rPr lang="de-DE" sz="3200" b="1" dirty="0"/>
              <a:t>Ethische Aspekte</a:t>
            </a:r>
          </a:p>
          <a:p>
            <a:pPr marL="742962" lvl="1" indent="-285750">
              <a:buClr>
                <a:srgbClr val="009260"/>
              </a:buClr>
              <a:buFont typeface="Wingdings" panose="05000000000000000000" pitchFamily="2" charset="2"/>
              <a:buChar char="§"/>
            </a:pPr>
            <a:r>
              <a:rPr lang="de-DE" sz="2400" dirty="0"/>
              <a:t>Ethische Leitlinien für vertrauenswürdige KI</a:t>
            </a:r>
          </a:p>
          <a:p>
            <a:pPr marL="742962" lvl="1" indent="-285750">
              <a:buClr>
                <a:srgbClr val="009260"/>
              </a:buClr>
              <a:buFont typeface="Wingdings" panose="05000000000000000000" pitchFamily="2" charset="2"/>
              <a:buChar char="§"/>
            </a:pPr>
            <a:r>
              <a:rPr lang="de-DE" sz="2400" dirty="0"/>
              <a:t>Ethik in der Praxis</a:t>
            </a:r>
          </a:p>
          <a:p>
            <a:pPr marL="742962" lvl="1" indent="-285750">
              <a:buClr>
                <a:srgbClr val="009260"/>
              </a:buClr>
              <a:buFont typeface="Wingdings" panose="05000000000000000000" pitchFamily="2" charset="2"/>
              <a:buChar char="§"/>
            </a:pPr>
            <a:r>
              <a:rPr lang="de-DE" sz="2400" dirty="0"/>
              <a:t>Interaktion</a:t>
            </a:r>
          </a:p>
          <a:p>
            <a:pPr lvl="1">
              <a:buClr>
                <a:srgbClr val="009260"/>
              </a:buClr>
            </a:pPr>
            <a:endParaRPr lang="de-DE" sz="2400" dirty="0"/>
          </a:p>
          <a:p>
            <a:pPr marL="285750" indent="-285750">
              <a:buClr>
                <a:srgbClr val="009260"/>
              </a:buClr>
              <a:buFont typeface="Wingdings" panose="05000000000000000000" pitchFamily="2" charset="2"/>
              <a:buChar char="§"/>
            </a:pPr>
            <a:r>
              <a:rPr lang="de-DE" sz="3200" dirty="0"/>
              <a:t>Rechtliche Aspekte</a:t>
            </a:r>
          </a:p>
          <a:p>
            <a:pPr lvl="1">
              <a:buClr>
                <a:srgbClr val="009260"/>
              </a:buClr>
            </a:pPr>
            <a:endParaRPr lang="de-DE" sz="2400" dirty="0"/>
          </a:p>
          <a:p>
            <a:pPr marL="285750" indent="-285750">
              <a:buClr>
                <a:srgbClr val="009260"/>
              </a:buClr>
              <a:buFont typeface="Wingdings" panose="05000000000000000000" pitchFamily="2" charset="2"/>
              <a:buChar char="§"/>
            </a:pPr>
            <a:r>
              <a:rPr lang="de-DE" sz="3200" dirty="0"/>
              <a:t>Soziale Implikationen</a:t>
            </a:r>
            <a:endParaRPr lang="de-DE" dirty="0"/>
          </a:p>
        </p:txBody>
      </p:sp>
      <p:sp>
        <p:nvSpPr>
          <p:cNvPr id="4" name="Foliennummernplatzhalter 3">
            <a:extLst>
              <a:ext uri="{FF2B5EF4-FFF2-40B4-BE49-F238E27FC236}">
                <a16:creationId xmlns:a16="http://schemas.microsoft.com/office/drawing/2014/main" id="{031FE61B-5DF2-D136-B6B5-C4054F429EE2}"/>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4</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0D64B4AB-BECA-ECBF-AC01-0CA37A8CEBE7}"/>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6" name="Textfeld 5">
            <a:extLst>
              <a:ext uri="{FF2B5EF4-FFF2-40B4-BE49-F238E27FC236}">
                <a16:creationId xmlns:a16="http://schemas.microsoft.com/office/drawing/2014/main" id="{BD3E1B69-8667-ECE3-08DB-398A8239A078}"/>
              </a:ext>
            </a:extLst>
          </p:cNvPr>
          <p:cNvSpPr txBox="1"/>
          <p:nvPr/>
        </p:nvSpPr>
        <p:spPr>
          <a:xfrm>
            <a:off x="-1447800" y="235239"/>
            <a:ext cx="1164771" cy="369332"/>
          </a:xfrm>
          <a:prstGeom prst="rect">
            <a:avLst/>
          </a:prstGeom>
          <a:solidFill>
            <a:srgbClr val="7030A0"/>
          </a:solidFill>
        </p:spPr>
        <p:txBody>
          <a:bodyPr wrap="square" rtlCol="0">
            <a:spAutoFit/>
          </a:bodyPr>
          <a:lstStyle/>
          <a:p>
            <a:r>
              <a:rPr lang="de-DE" dirty="0">
                <a:solidFill>
                  <a:schemeClr val="bg1"/>
                </a:solidFill>
              </a:rPr>
              <a:t>Melli</a:t>
            </a:r>
          </a:p>
        </p:txBody>
      </p:sp>
    </p:spTree>
    <p:extLst>
      <p:ext uri="{BB962C8B-B14F-4D97-AF65-F5344CB8AC3E}">
        <p14:creationId xmlns:p14="http://schemas.microsoft.com/office/powerpoint/2010/main" val="1403477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88136A-F2F5-24EE-271E-07C3A661FE1B}"/>
              </a:ext>
            </a:extLst>
          </p:cNvPr>
          <p:cNvSpPr>
            <a:spLocks noGrp="1"/>
          </p:cNvSpPr>
          <p:nvPr>
            <p:ph type="title"/>
          </p:nvPr>
        </p:nvSpPr>
        <p:spPr>
          <a:xfrm>
            <a:off x="4587680" y="3116269"/>
            <a:ext cx="7020120" cy="738664"/>
          </a:xfrm>
        </p:spPr>
        <p:txBody>
          <a:bodyPr/>
          <a:lstStyle/>
          <a:p>
            <a:r>
              <a:rPr lang="de-DE" dirty="0"/>
              <a:t>Diskussion</a:t>
            </a:r>
            <a:br>
              <a:rPr lang="de-DE" dirty="0"/>
            </a:br>
            <a:r>
              <a:rPr lang="de-DE" dirty="0"/>
              <a:t>15 min</a:t>
            </a:r>
          </a:p>
        </p:txBody>
      </p:sp>
    </p:spTree>
    <p:extLst>
      <p:ext uri="{BB962C8B-B14F-4D97-AF65-F5344CB8AC3E}">
        <p14:creationId xmlns:p14="http://schemas.microsoft.com/office/powerpoint/2010/main" val="1168158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C4DF5F-BB50-348A-0DB8-907707A1FD77}"/>
              </a:ext>
            </a:extLst>
          </p:cNvPr>
          <p:cNvSpPr>
            <a:spLocks noGrp="1"/>
          </p:cNvSpPr>
          <p:nvPr>
            <p:ph type="title"/>
          </p:nvPr>
        </p:nvSpPr>
        <p:spPr/>
        <p:txBody>
          <a:bodyPr/>
          <a:lstStyle/>
          <a:p>
            <a:r>
              <a:rPr lang="de-DE" dirty="0"/>
              <a:t>Diskussion</a:t>
            </a:r>
          </a:p>
        </p:txBody>
      </p:sp>
      <p:sp>
        <p:nvSpPr>
          <p:cNvPr id="4" name="Foliennummernplatzhalter 3">
            <a:extLst>
              <a:ext uri="{FF2B5EF4-FFF2-40B4-BE49-F238E27FC236}">
                <a16:creationId xmlns:a16="http://schemas.microsoft.com/office/drawing/2014/main" id="{B0016EEE-E8DC-99DF-7B90-D419B5EB06C4}"/>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41</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24847E20-2F1D-998E-E120-5760F5499D5C}"/>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pic>
        <p:nvPicPr>
          <p:cNvPr id="11" name="Inhaltsplatzhalter 9" descr="Kundenbewertung mit einfarbiger Füllung">
            <a:extLst>
              <a:ext uri="{FF2B5EF4-FFF2-40B4-BE49-F238E27FC236}">
                <a16:creationId xmlns:a16="http://schemas.microsoft.com/office/drawing/2014/main" id="{2C780E73-566F-7444-80C0-969F8C7CE4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p:blipFill>
        <p:spPr>
          <a:xfrm>
            <a:off x="762070" y="2212956"/>
            <a:ext cx="2970181" cy="2970181"/>
          </a:xfrm>
          <a:prstGeom prst="rect">
            <a:avLst/>
          </a:prstGeom>
        </p:spPr>
      </p:pic>
      <p:sp>
        <p:nvSpPr>
          <p:cNvPr id="12" name="Rechteck 11">
            <a:extLst>
              <a:ext uri="{FF2B5EF4-FFF2-40B4-BE49-F238E27FC236}">
                <a16:creationId xmlns:a16="http://schemas.microsoft.com/office/drawing/2014/main" id="{CEA9D8D6-E281-FA05-5751-C9F2BD4B1F21}"/>
              </a:ext>
            </a:extLst>
          </p:cNvPr>
          <p:cNvSpPr/>
          <p:nvPr/>
        </p:nvSpPr>
        <p:spPr>
          <a:xfrm>
            <a:off x="3886200" y="2143316"/>
            <a:ext cx="5345867" cy="2970181"/>
          </a:xfrm>
          <a:prstGeom prst="rect">
            <a:avLst/>
          </a:prstGeom>
          <a:solidFill>
            <a:srgbClr val="0092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kern="0" dirty="0"/>
              <a:t>Was zeichnet eine ethisch vertretbare KI aus?</a:t>
            </a:r>
            <a:endParaRPr lang="en-US" sz="1350" dirty="0">
              <a:solidFill>
                <a:srgbClr val="FFFFFF"/>
              </a:solidFill>
              <a:latin typeface="Trebuchet MS"/>
            </a:endParaRPr>
          </a:p>
          <a:p>
            <a:r>
              <a:rPr lang="de-DE" sz="1400" kern="0" dirty="0"/>
              <a:t>Kann der Missbrauch von KI-Systemen einen Rückschritt in Teilbereichen der Digitalisierung nach sich ziehen? </a:t>
            </a:r>
          </a:p>
          <a:p>
            <a:r>
              <a:rPr lang="de-DE" sz="1400" kern="0" dirty="0"/>
              <a:t>KI – Fluch oder Segen für das Klima?</a:t>
            </a:r>
          </a:p>
          <a:p>
            <a:r>
              <a:rPr lang="de-DE" sz="1400" kern="0" dirty="0"/>
              <a:t>Wieviel KI ist ethisch vertretbar?</a:t>
            </a:r>
            <a:br>
              <a:rPr lang="de-DE" sz="1400" kern="0"/>
            </a:br>
            <a:endParaRPr lang="de-DE" sz="1400" kern="0" dirty="0"/>
          </a:p>
        </p:txBody>
      </p:sp>
      <p:sp>
        <p:nvSpPr>
          <p:cNvPr id="14" name="Textplatzhalter 13">
            <a:extLst>
              <a:ext uri="{FF2B5EF4-FFF2-40B4-BE49-F238E27FC236}">
                <a16:creationId xmlns:a16="http://schemas.microsoft.com/office/drawing/2014/main" id="{E0E977C1-CBEF-EAB1-63A0-40A911857E4E}"/>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497663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7F899E-D411-4C64-E4BA-2756EDA8FBFE}"/>
              </a:ext>
            </a:extLst>
          </p:cNvPr>
          <p:cNvSpPr>
            <a:spLocks noGrp="1"/>
          </p:cNvSpPr>
          <p:nvPr>
            <p:ph type="title"/>
          </p:nvPr>
        </p:nvSpPr>
        <p:spPr/>
        <p:txBody>
          <a:bodyPr/>
          <a:lstStyle/>
          <a:p>
            <a:endParaRPr lang="de-DE" dirty="0"/>
          </a:p>
        </p:txBody>
      </p:sp>
      <p:sp>
        <p:nvSpPr>
          <p:cNvPr id="4" name="Foliennummernplatzhalter 3">
            <a:extLst>
              <a:ext uri="{FF2B5EF4-FFF2-40B4-BE49-F238E27FC236}">
                <a16:creationId xmlns:a16="http://schemas.microsoft.com/office/drawing/2014/main" id="{1D269AF2-EC4F-17AE-D8AE-055FA8D5AE10}"/>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42</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C8FDF14B-DD29-4A0C-CBD6-702775035BA4}"/>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6" name="Textplatzhalter 5">
            <a:extLst>
              <a:ext uri="{FF2B5EF4-FFF2-40B4-BE49-F238E27FC236}">
                <a16:creationId xmlns:a16="http://schemas.microsoft.com/office/drawing/2014/main" id="{01395086-B5E3-1071-4C4E-6917D58C8383}"/>
              </a:ext>
            </a:extLst>
          </p:cNvPr>
          <p:cNvSpPr>
            <a:spLocks noGrp="1"/>
          </p:cNvSpPr>
          <p:nvPr>
            <p:ph type="body" idx="1"/>
          </p:nvPr>
        </p:nvSpPr>
        <p:spPr>
          <a:xfrm>
            <a:off x="287860" y="2599492"/>
            <a:ext cx="11616287" cy="677108"/>
          </a:xfrm>
        </p:spPr>
        <p:txBody>
          <a:bodyPr/>
          <a:lstStyle/>
          <a:p>
            <a:pPr algn="ctr"/>
            <a:r>
              <a:rPr lang="de-DE" sz="4400" dirty="0">
                <a:solidFill>
                  <a:srgbClr val="009260"/>
                </a:solidFill>
              </a:rPr>
              <a:t>Vielen Dank für die Aufmerksamkeit </a:t>
            </a:r>
            <a:r>
              <a:rPr lang="de-DE" sz="4400" dirty="0">
                <a:solidFill>
                  <a:srgbClr val="009260"/>
                </a:solidFill>
                <a:sym typeface="Wingdings" panose="05000000000000000000" pitchFamily="2" charset="2"/>
              </a:rPr>
              <a:t>!</a:t>
            </a:r>
            <a:endParaRPr lang="de-DE" sz="4400" dirty="0">
              <a:solidFill>
                <a:srgbClr val="009260"/>
              </a:solidFill>
            </a:endParaRPr>
          </a:p>
        </p:txBody>
      </p:sp>
    </p:spTree>
    <p:extLst>
      <p:ext uri="{BB962C8B-B14F-4D97-AF65-F5344CB8AC3E}">
        <p14:creationId xmlns:p14="http://schemas.microsoft.com/office/powerpoint/2010/main" val="668377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A8F542BB-2C8C-022D-B6DA-48C68D4F4740}"/>
              </a:ext>
            </a:extLst>
          </p:cNvPr>
          <p:cNvSpPr>
            <a:spLocks noGrp="1"/>
          </p:cNvSpPr>
          <p:nvPr>
            <p:ph type="subTitle" idx="4"/>
          </p:nvPr>
        </p:nvSpPr>
        <p:spPr/>
        <p:txBody>
          <a:bodyPr/>
          <a:lstStyle/>
          <a:p>
            <a:endParaRPr lang="de-DE"/>
          </a:p>
        </p:txBody>
      </p:sp>
      <p:sp>
        <p:nvSpPr>
          <p:cNvPr id="3" name="Foliennummernplatzhalter 2">
            <a:extLst>
              <a:ext uri="{FF2B5EF4-FFF2-40B4-BE49-F238E27FC236}">
                <a16:creationId xmlns:a16="http://schemas.microsoft.com/office/drawing/2014/main" id="{FD7EFAB0-E1C4-AC06-4089-F3A777B35AD9}"/>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5</a:t>
            </a:fld>
            <a:r>
              <a:rPr lang="de-DE" spc="-10"/>
              <a:t> • </a:t>
            </a:r>
            <a:r>
              <a:rPr lang="de-DE" spc="-5"/>
              <a:t>Prof. </a:t>
            </a:r>
            <a:r>
              <a:rPr lang="de-DE" spc="-10"/>
              <a:t>Dr. Agnes Koschmider • Generative KI</a:t>
            </a:r>
            <a:endParaRPr lang="de-DE" spc="-10" dirty="0"/>
          </a:p>
        </p:txBody>
      </p:sp>
      <p:sp>
        <p:nvSpPr>
          <p:cNvPr id="4" name="Fußzeilenplatzhalter 3">
            <a:extLst>
              <a:ext uri="{FF2B5EF4-FFF2-40B4-BE49-F238E27FC236}">
                <a16:creationId xmlns:a16="http://schemas.microsoft.com/office/drawing/2014/main" id="{4596BEC6-7486-D767-F1D1-BE021A5327F4}"/>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5" name="Titel 4">
            <a:extLst>
              <a:ext uri="{FF2B5EF4-FFF2-40B4-BE49-F238E27FC236}">
                <a16:creationId xmlns:a16="http://schemas.microsoft.com/office/drawing/2014/main" id="{1CCE444F-61D5-703F-5815-1B25C37873F8}"/>
              </a:ext>
            </a:extLst>
          </p:cNvPr>
          <p:cNvSpPr>
            <a:spLocks noGrp="1"/>
          </p:cNvSpPr>
          <p:nvPr>
            <p:ph type="title"/>
          </p:nvPr>
        </p:nvSpPr>
        <p:spPr/>
        <p:txBody>
          <a:bodyPr/>
          <a:lstStyle/>
          <a:p>
            <a:r>
              <a:rPr lang="de-DE" dirty="0"/>
              <a:t>Warum ist Ethik bei dem Einsatz von KI so wichtig?</a:t>
            </a:r>
          </a:p>
        </p:txBody>
      </p:sp>
      <p:pic>
        <p:nvPicPr>
          <p:cNvPr id="7" name="Grafik 6" descr="Ein Bild, das Text, Elektronik, Screenshot, Software enthält.&#10;&#10;Automatisch generierte Beschreibung">
            <a:extLst>
              <a:ext uri="{FF2B5EF4-FFF2-40B4-BE49-F238E27FC236}">
                <a16:creationId xmlns:a16="http://schemas.microsoft.com/office/drawing/2014/main" id="{9B8F6863-7109-B6BC-EC2C-804E9126E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11492"/>
            <a:ext cx="4909704" cy="5359012"/>
          </a:xfrm>
          <a:prstGeom prst="rect">
            <a:avLst/>
          </a:prstGeom>
        </p:spPr>
      </p:pic>
      <p:sp>
        <p:nvSpPr>
          <p:cNvPr id="10" name="Textfeld 9">
            <a:extLst>
              <a:ext uri="{FF2B5EF4-FFF2-40B4-BE49-F238E27FC236}">
                <a16:creationId xmlns:a16="http://schemas.microsoft.com/office/drawing/2014/main" id="{F27505FA-3556-294E-06A3-C123E73F6223}"/>
              </a:ext>
            </a:extLst>
          </p:cNvPr>
          <p:cNvSpPr txBox="1"/>
          <p:nvPr/>
        </p:nvSpPr>
        <p:spPr>
          <a:xfrm>
            <a:off x="-1447800" y="235239"/>
            <a:ext cx="1164771" cy="646331"/>
          </a:xfrm>
          <a:prstGeom prst="rect">
            <a:avLst/>
          </a:prstGeom>
          <a:solidFill>
            <a:srgbClr val="7030A0"/>
          </a:solidFill>
        </p:spPr>
        <p:txBody>
          <a:bodyPr wrap="square" rtlCol="0">
            <a:spAutoFit/>
          </a:bodyPr>
          <a:lstStyle/>
          <a:p>
            <a:r>
              <a:rPr lang="de-DE" dirty="0">
                <a:solidFill>
                  <a:schemeClr val="bg1"/>
                </a:solidFill>
              </a:rPr>
              <a:t>Melli</a:t>
            </a:r>
            <a:br>
              <a:rPr lang="de-DE" dirty="0">
                <a:solidFill>
                  <a:schemeClr val="bg1"/>
                </a:solidFill>
              </a:rPr>
            </a:br>
            <a:r>
              <a:rPr lang="de-DE" dirty="0">
                <a:solidFill>
                  <a:schemeClr val="bg1"/>
                </a:solidFill>
              </a:rPr>
              <a:t>2 min</a:t>
            </a:r>
          </a:p>
        </p:txBody>
      </p:sp>
      <p:pic>
        <p:nvPicPr>
          <p:cNvPr id="6" name="Grafik 5" descr="Ein Bild, das Text, Screenshot, Software, Betriebssystem enthält.&#10;&#10;Automatisch generierte Beschreibung">
            <a:extLst>
              <a:ext uri="{FF2B5EF4-FFF2-40B4-BE49-F238E27FC236}">
                <a16:creationId xmlns:a16="http://schemas.microsoft.com/office/drawing/2014/main" id="{8099EF41-A560-4505-5F96-2FBFDEDD4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8838" y="1198010"/>
            <a:ext cx="4240604" cy="5484810"/>
          </a:xfrm>
          <a:prstGeom prst="rect">
            <a:avLst/>
          </a:prstGeom>
        </p:spPr>
      </p:pic>
    </p:spTree>
    <p:extLst>
      <p:ext uri="{BB962C8B-B14F-4D97-AF65-F5344CB8AC3E}">
        <p14:creationId xmlns:p14="http://schemas.microsoft.com/office/powerpoint/2010/main" val="6563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A8F542BB-2C8C-022D-B6DA-48C68D4F4740}"/>
              </a:ext>
            </a:extLst>
          </p:cNvPr>
          <p:cNvSpPr>
            <a:spLocks noGrp="1"/>
          </p:cNvSpPr>
          <p:nvPr>
            <p:ph type="subTitle" idx="4"/>
          </p:nvPr>
        </p:nvSpPr>
        <p:spPr/>
        <p:txBody>
          <a:bodyPr/>
          <a:lstStyle/>
          <a:p>
            <a:endParaRPr lang="de-DE"/>
          </a:p>
        </p:txBody>
      </p:sp>
      <p:sp>
        <p:nvSpPr>
          <p:cNvPr id="3" name="Foliennummernplatzhalter 2">
            <a:extLst>
              <a:ext uri="{FF2B5EF4-FFF2-40B4-BE49-F238E27FC236}">
                <a16:creationId xmlns:a16="http://schemas.microsoft.com/office/drawing/2014/main" id="{FD7EFAB0-E1C4-AC06-4089-F3A777B35AD9}"/>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6</a:t>
            </a:fld>
            <a:r>
              <a:rPr lang="de-DE" spc="-10"/>
              <a:t> • </a:t>
            </a:r>
            <a:r>
              <a:rPr lang="de-DE" spc="-5"/>
              <a:t>Prof. </a:t>
            </a:r>
            <a:r>
              <a:rPr lang="de-DE" spc="-10"/>
              <a:t>Dr. Agnes Koschmider • Generative KI</a:t>
            </a:r>
            <a:endParaRPr lang="de-DE" spc="-10" dirty="0"/>
          </a:p>
        </p:txBody>
      </p:sp>
      <p:sp>
        <p:nvSpPr>
          <p:cNvPr id="4" name="Fußzeilenplatzhalter 3">
            <a:extLst>
              <a:ext uri="{FF2B5EF4-FFF2-40B4-BE49-F238E27FC236}">
                <a16:creationId xmlns:a16="http://schemas.microsoft.com/office/drawing/2014/main" id="{4596BEC6-7486-D767-F1D1-BE021A5327F4}"/>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5" name="Titel 4">
            <a:extLst>
              <a:ext uri="{FF2B5EF4-FFF2-40B4-BE49-F238E27FC236}">
                <a16:creationId xmlns:a16="http://schemas.microsoft.com/office/drawing/2014/main" id="{1CCE444F-61D5-703F-5815-1B25C37873F8}"/>
              </a:ext>
            </a:extLst>
          </p:cNvPr>
          <p:cNvSpPr>
            <a:spLocks noGrp="1"/>
          </p:cNvSpPr>
          <p:nvPr>
            <p:ph type="title"/>
          </p:nvPr>
        </p:nvSpPr>
        <p:spPr/>
        <p:txBody>
          <a:bodyPr/>
          <a:lstStyle/>
          <a:p>
            <a:r>
              <a:rPr lang="de-DE" dirty="0"/>
              <a:t>Warum ist Ethik bei dem Einsatz von KI so wichtig?</a:t>
            </a:r>
          </a:p>
        </p:txBody>
      </p:sp>
      <p:sp>
        <p:nvSpPr>
          <p:cNvPr id="10" name="Textfeld 9">
            <a:extLst>
              <a:ext uri="{FF2B5EF4-FFF2-40B4-BE49-F238E27FC236}">
                <a16:creationId xmlns:a16="http://schemas.microsoft.com/office/drawing/2014/main" id="{F27505FA-3556-294E-06A3-C123E73F6223}"/>
              </a:ext>
            </a:extLst>
          </p:cNvPr>
          <p:cNvSpPr txBox="1"/>
          <p:nvPr/>
        </p:nvSpPr>
        <p:spPr>
          <a:xfrm>
            <a:off x="-1447800" y="235239"/>
            <a:ext cx="1164771" cy="646331"/>
          </a:xfrm>
          <a:prstGeom prst="rect">
            <a:avLst/>
          </a:prstGeom>
          <a:solidFill>
            <a:srgbClr val="7030A0"/>
          </a:solidFill>
        </p:spPr>
        <p:txBody>
          <a:bodyPr wrap="square" rtlCol="0">
            <a:spAutoFit/>
          </a:bodyPr>
          <a:lstStyle/>
          <a:p>
            <a:r>
              <a:rPr lang="de-DE" dirty="0">
                <a:solidFill>
                  <a:schemeClr val="bg1"/>
                </a:solidFill>
              </a:rPr>
              <a:t>Melli</a:t>
            </a:r>
            <a:br>
              <a:rPr lang="de-DE" dirty="0">
                <a:solidFill>
                  <a:schemeClr val="bg1"/>
                </a:solidFill>
              </a:rPr>
            </a:br>
            <a:r>
              <a:rPr lang="de-DE" dirty="0">
                <a:solidFill>
                  <a:schemeClr val="bg1"/>
                </a:solidFill>
              </a:rPr>
              <a:t>2 min</a:t>
            </a:r>
          </a:p>
        </p:txBody>
      </p:sp>
      <p:pic>
        <p:nvPicPr>
          <p:cNvPr id="11" name="Grafik 10">
            <a:extLst>
              <a:ext uri="{FF2B5EF4-FFF2-40B4-BE49-F238E27FC236}">
                <a16:creationId xmlns:a16="http://schemas.microsoft.com/office/drawing/2014/main" id="{5F100448-2A7E-E90B-2747-8A6C2EADF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537205"/>
            <a:ext cx="6407150" cy="1162050"/>
          </a:xfrm>
          <a:prstGeom prst="rect">
            <a:avLst/>
          </a:prstGeom>
          <a:solidFill>
            <a:schemeClr val="bg1">
              <a:lumMod val="50000"/>
            </a:schemeClr>
          </a:solidFill>
          <a:ln>
            <a:solidFill>
              <a:schemeClr val="bg1">
                <a:lumMod val="75000"/>
              </a:schemeClr>
            </a:solidFill>
          </a:ln>
          <a:effectLst>
            <a:outerShdw blurRad="50800" dist="38100" algn="l" rotWithShape="0">
              <a:schemeClr val="bg1">
                <a:lumMod val="65000"/>
                <a:alpha val="40000"/>
              </a:schemeClr>
            </a:outerShdw>
          </a:effectLst>
        </p:spPr>
      </p:pic>
      <p:pic>
        <p:nvPicPr>
          <p:cNvPr id="12" name="Grafik 11">
            <a:extLst>
              <a:ext uri="{FF2B5EF4-FFF2-40B4-BE49-F238E27FC236}">
                <a16:creationId xmlns:a16="http://schemas.microsoft.com/office/drawing/2014/main" id="{D76A5E6E-ECA4-9192-14DF-80CE371D32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9031" y="3250077"/>
            <a:ext cx="6318250" cy="1651000"/>
          </a:xfrm>
          <a:prstGeom prst="rect">
            <a:avLst/>
          </a:prstGeom>
          <a:solidFill>
            <a:schemeClr val="bg1">
              <a:lumMod val="50000"/>
            </a:schemeClr>
          </a:solidFill>
          <a:ln>
            <a:solidFill>
              <a:schemeClr val="bg1">
                <a:lumMod val="75000"/>
              </a:schemeClr>
            </a:solidFill>
          </a:ln>
          <a:effectLst>
            <a:outerShdw blurRad="50800" dist="38100" algn="l" rotWithShape="0">
              <a:schemeClr val="bg1">
                <a:lumMod val="65000"/>
                <a:alpha val="40000"/>
              </a:schemeClr>
            </a:outerShdw>
          </a:effectLst>
        </p:spPr>
      </p:pic>
      <p:sp>
        <p:nvSpPr>
          <p:cNvPr id="13" name="Textfeld 12">
            <a:extLst>
              <a:ext uri="{FF2B5EF4-FFF2-40B4-BE49-F238E27FC236}">
                <a16:creationId xmlns:a16="http://schemas.microsoft.com/office/drawing/2014/main" id="{C42E633A-4F2C-28CC-27A3-2193C71EE947}"/>
              </a:ext>
            </a:extLst>
          </p:cNvPr>
          <p:cNvSpPr txBox="1"/>
          <p:nvPr/>
        </p:nvSpPr>
        <p:spPr>
          <a:xfrm>
            <a:off x="917575" y="2742973"/>
            <a:ext cx="6553200" cy="276999"/>
          </a:xfrm>
          <a:prstGeom prst="rect">
            <a:avLst/>
          </a:prstGeom>
          <a:noFill/>
          <a:ln>
            <a:noFill/>
          </a:ln>
        </p:spPr>
        <p:txBody>
          <a:bodyPr wrap="square">
            <a:spAutoFit/>
          </a:bodyPr>
          <a:lstStyle/>
          <a:p>
            <a:r>
              <a:rPr lang="de-DE" sz="1200" dirty="0">
                <a:solidFill>
                  <a:schemeClr val="bg1">
                    <a:lumMod val="50000"/>
                  </a:schemeClr>
                </a:solidFill>
              </a:rPr>
              <a:t>https://www.n-tv.de/wirtschaft/Selbstfahrendes-Auto-ueberfaehrt-Radfahrerin-article20343989.html</a:t>
            </a:r>
          </a:p>
        </p:txBody>
      </p:sp>
      <p:sp>
        <p:nvSpPr>
          <p:cNvPr id="14" name="Textfeld 13">
            <a:extLst>
              <a:ext uri="{FF2B5EF4-FFF2-40B4-BE49-F238E27FC236}">
                <a16:creationId xmlns:a16="http://schemas.microsoft.com/office/drawing/2014/main" id="{5E669911-2861-A2F1-BD56-5C26AE76546A}"/>
              </a:ext>
            </a:extLst>
          </p:cNvPr>
          <p:cNvSpPr txBox="1"/>
          <p:nvPr/>
        </p:nvSpPr>
        <p:spPr>
          <a:xfrm>
            <a:off x="1794450" y="4859130"/>
            <a:ext cx="6318250" cy="461665"/>
          </a:xfrm>
          <a:prstGeom prst="rect">
            <a:avLst/>
          </a:prstGeom>
          <a:noFill/>
          <a:ln>
            <a:noFill/>
          </a:ln>
        </p:spPr>
        <p:txBody>
          <a:bodyPr wrap="square">
            <a:spAutoFit/>
          </a:bodyPr>
          <a:lstStyle/>
          <a:p>
            <a:r>
              <a:rPr lang="de-DE" sz="1200" dirty="0">
                <a:solidFill>
                  <a:schemeClr val="bg1">
                    <a:lumMod val="50000"/>
                  </a:schemeClr>
                </a:solidFill>
              </a:rPr>
              <a:t>https://www.stern.de/auto/news/roboterauto-faehrt-radfahrerin-um---bericht-sagt--einfach-alle-sind-schuld-9011608.html</a:t>
            </a:r>
          </a:p>
        </p:txBody>
      </p:sp>
    </p:spTree>
    <p:extLst>
      <p:ext uri="{BB962C8B-B14F-4D97-AF65-F5344CB8AC3E}">
        <p14:creationId xmlns:p14="http://schemas.microsoft.com/office/powerpoint/2010/main" val="1904158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E51D69-0AB8-372F-C0A9-88C23D48B69F}"/>
              </a:ext>
            </a:extLst>
          </p:cNvPr>
          <p:cNvSpPr>
            <a:spLocks noGrp="1"/>
          </p:cNvSpPr>
          <p:nvPr>
            <p:ph type="title"/>
          </p:nvPr>
        </p:nvSpPr>
        <p:spPr/>
        <p:txBody>
          <a:bodyPr/>
          <a:lstStyle/>
          <a:p>
            <a:r>
              <a:rPr lang="en-US" dirty="0" err="1"/>
              <a:t>Ethische</a:t>
            </a:r>
            <a:r>
              <a:rPr lang="en-US" dirty="0"/>
              <a:t> </a:t>
            </a:r>
            <a:r>
              <a:rPr lang="en-US" dirty="0" err="1"/>
              <a:t>Leitlinien</a:t>
            </a:r>
            <a:r>
              <a:rPr lang="en-US" dirty="0"/>
              <a:t> für </a:t>
            </a:r>
            <a:r>
              <a:rPr lang="en-US" dirty="0" err="1"/>
              <a:t>vertrauenswürdige</a:t>
            </a:r>
            <a:r>
              <a:rPr lang="en-US" dirty="0"/>
              <a:t> KI </a:t>
            </a:r>
            <a:endParaRPr lang="de-DE" dirty="0"/>
          </a:p>
        </p:txBody>
      </p:sp>
      <p:sp>
        <p:nvSpPr>
          <p:cNvPr id="4" name="Foliennummernplatzhalter 3">
            <a:extLst>
              <a:ext uri="{FF2B5EF4-FFF2-40B4-BE49-F238E27FC236}">
                <a16:creationId xmlns:a16="http://schemas.microsoft.com/office/drawing/2014/main" id="{C8954348-98C8-6ED7-8AC9-0314E782D82C}"/>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7</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005E7ED0-ADC1-FBDC-6E58-9D644BB23D9E}"/>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pic>
        <p:nvPicPr>
          <p:cNvPr id="6" name="Grafik 5">
            <a:extLst>
              <a:ext uri="{FF2B5EF4-FFF2-40B4-BE49-F238E27FC236}">
                <a16:creationId xmlns:a16="http://schemas.microsoft.com/office/drawing/2014/main" id="{836D78A5-7257-A827-0A41-A581097CFCBD}"/>
              </a:ext>
            </a:extLst>
          </p:cNvPr>
          <p:cNvPicPr>
            <a:picLocks noChangeAspect="1"/>
          </p:cNvPicPr>
          <p:nvPr/>
        </p:nvPicPr>
        <p:blipFill rotWithShape="1">
          <a:blip r:embed="rId3">
            <a:extLst>
              <a:ext uri="{28A0092B-C50C-407E-A947-70E740481C1C}">
                <a14:useLocalDpi xmlns:a14="http://schemas.microsoft.com/office/drawing/2010/main" val="0"/>
              </a:ext>
            </a:extLst>
          </a:blip>
          <a:srcRect l="-1094" t="-1739" r="67360" b="67069"/>
          <a:stretch/>
        </p:blipFill>
        <p:spPr>
          <a:xfrm>
            <a:off x="4724400" y="1359932"/>
            <a:ext cx="1017207" cy="1045437"/>
          </a:xfrm>
          <a:prstGeom prst="ellipse">
            <a:avLst/>
          </a:prstGeom>
        </p:spPr>
      </p:pic>
      <p:sp>
        <p:nvSpPr>
          <p:cNvPr id="7" name="Textfeld 6">
            <a:extLst>
              <a:ext uri="{FF2B5EF4-FFF2-40B4-BE49-F238E27FC236}">
                <a16:creationId xmlns:a16="http://schemas.microsoft.com/office/drawing/2014/main" id="{07D58BEF-A865-DC5A-8D63-95673A75C801}"/>
              </a:ext>
            </a:extLst>
          </p:cNvPr>
          <p:cNvSpPr txBox="1"/>
          <p:nvPr/>
        </p:nvSpPr>
        <p:spPr>
          <a:xfrm>
            <a:off x="1049185" y="1557136"/>
            <a:ext cx="3649815" cy="1384995"/>
          </a:xfrm>
          <a:prstGeom prst="rect">
            <a:avLst/>
          </a:prstGeom>
          <a:noFill/>
        </p:spPr>
        <p:txBody>
          <a:bodyPr wrap="square" rtlCol="0">
            <a:spAutoFit/>
          </a:bodyPr>
          <a:lstStyle>
            <a:defPPr>
              <a:defRPr lang="de-DE"/>
            </a:defPPr>
            <a:lvl2pPr marL="914400" lvl="1" indent="-457200" algn="r">
              <a:buClr>
                <a:srgbClr val="038A5E"/>
              </a:buClr>
              <a:buFont typeface="Wingdings" panose="05000000000000000000" pitchFamily="2" charset="2"/>
              <a:buChar char="§"/>
              <a:tabLst>
                <a:tab pos="457200" algn="l"/>
              </a:tabLst>
              <a:defRPr>
                <a:solidFill>
                  <a:srgbClr val="000000"/>
                </a:solidFill>
                <a:latin typeface="Trebuchet MS" panose="020B0603020202020204" pitchFamily="34" charset="0"/>
              </a:defRPr>
            </a:lvl2pPr>
          </a:lstStyle>
          <a:p>
            <a:pPr algn="r">
              <a:buClr>
                <a:srgbClr val="009260"/>
              </a:buClr>
            </a:pPr>
            <a:r>
              <a:rPr lang="de-DE" b="1" dirty="0"/>
              <a:t>Vorrang menschlichen Handelns &amp;  menschlicher Aufsicht</a:t>
            </a:r>
          </a:p>
          <a:p>
            <a:pPr algn="r">
              <a:buClr>
                <a:srgbClr val="009260"/>
              </a:buClr>
            </a:pPr>
            <a:r>
              <a:rPr lang="de-DE" sz="1000" i="1" dirty="0">
                <a:solidFill>
                  <a:srgbClr val="000000"/>
                </a:solidFill>
                <a:latin typeface="+mj-lt"/>
              </a:rPr>
              <a:t>Mensch vor Maschine: Eine Bevormundung durch Künstliche Intelligenz (KI) ist auf jeden Fall zu vermeiden.</a:t>
            </a:r>
          </a:p>
          <a:p>
            <a:pPr algn="r">
              <a:buClr>
                <a:srgbClr val="009260"/>
              </a:buClr>
            </a:pPr>
            <a:endParaRPr lang="de-DE" sz="1000" i="1" dirty="0"/>
          </a:p>
          <a:p>
            <a:endParaRPr lang="de-DE" dirty="0"/>
          </a:p>
        </p:txBody>
      </p:sp>
      <p:sp>
        <p:nvSpPr>
          <p:cNvPr id="8" name="Textfeld 7">
            <a:extLst>
              <a:ext uri="{FF2B5EF4-FFF2-40B4-BE49-F238E27FC236}">
                <a16:creationId xmlns:a16="http://schemas.microsoft.com/office/drawing/2014/main" id="{EA7D20AF-89A9-A89F-2DA0-B6988A0F3990}"/>
              </a:ext>
            </a:extLst>
          </p:cNvPr>
          <p:cNvSpPr txBox="1"/>
          <p:nvPr/>
        </p:nvSpPr>
        <p:spPr>
          <a:xfrm>
            <a:off x="1023785" y="2808765"/>
            <a:ext cx="3649815" cy="954107"/>
          </a:xfrm>
          <a:prstGeom prst="rect">
            <a:avLst/>
          </a:prstGeom>
          <a:noFill/>
        </p:spPr>
        <p:txBody>
          <a:bodyPr wrap="square" rtlCol="0">
            <a:spAutoFit/>
          </a:bodyPr>
          <a:lstStyle/>
          <a:p>
            <a:pPr lvl="1" algn="r">
              <a:buClr>
                <a:srgbClr val="038A5E"/>
              </a:buClr>
              <a:tabLst>
                <a:tab pos="457200" algn="l"/>
              </a:tabLst>
            </a:pPr>
            <a:r>
              <a:rPr lang="de-DE" sz="1800" b="1" dirty="0">
                <a:solidFill>
                  <a:srgbClr val="000000"/>
                </a:solidFill>
              </a:rPr>
              <a:t>Robustheit und Sicherheit</a:t>
            </a:r>
          </a:p>
          <a:p>
            <a:pPr lvl="1" algn="r">
              <a:buClr>
                <a:srgbClr val="038A5E"/>
              </a:buClr>
              <a:tabLst>
                <a:tab pos="457200" algn="l"/>
              </a:tabLst>
            </a:pPr>
            <a:r>
              <a:rPr lang="de-DE" sz="1000" i="1" dirty="0">
                <a:solidFill>
                  <a:srgbClr val="000000"/>
                </a:solidFill>
                <a:latin typeface="+mj-lt"/>
              </a:rPr>
              <a:t>KI muss verlässlich sein und vor Schaden behüten.</a:t>
            </a:r>
          </a:p>
          <a:p>
            <a:pPr lvl="1" algn="r">
              <a:buClr>
                <a:srgbClr val="038A5E"/>
              </a:buClr>
              <a:tabLst>
                <a:tab pos="457200" algn="l"/>
              </a:tabLst>
            </a:pPr>
            <a:endParaRPr lang="de-DE" sz="1000" i="1" dirty="0">
              <a:solidFill>
                <a:srgbClr val="000000"/>
              </a:solidFill>
              <a:latin typeface="+mj-lt"/>
            </a:endParaRPr>
          </a:p>
          <a:p>
            <a:endParaRPr lang="de-DE" dirty="0"/>
          </a:p>
        </p:txBody>
      </p:sp>
      <p:sp>
        <p:nvSpPr>
          <p:cNvPr id="9" name="Textfeld 8">
            <a:extLst>
              <a:ext uri="{FF2B5EF4-FFF2-40B4-BE49-F238E27FC236}">
                <a16:creationId xmlns:a16="http://schemas.microsoft.com/office/drawing/2014/main" id="{C1CD143A-E6EE-99D6-A4DD-0A0F2F63F00B}"/>
              </a:ext>
            </a:extLst>
          </p:cNvPr>
          <p:cNvSpPr txBox="1"/>
          <p:nvPr/>
        </p:nvSpPr>
        <p:spPr>
          <a:xfrm>
            <a:off x="877245" y="3810000"/>
            <a:ext cx="3770955" cy="1231106"/>
          </a:xfrm>
          <a:prstGeom prst="rect">
            <a:avLst/>
          </a:prstGeom>
          <a:noFill/>
        </p:spPr>
        <p:txBody>
          <a:bodyPr wrap="square" rtlCol="0">
            <a:spAutoFit/>
          </a:bodyPr>
          <a:lstStyle/>
          <a:p>
            <a:pPr lvl="1" algn="r">
              <a:buClr>
                <a:srgbClr val="038A5E"/>
              </a:buClr>
              <a:tabLst>
                <a:tab pos="457200" algn="l"/>
              </a:tabLst>
            </a:pPr>
            <a:r>
              <a:rPr lang="de-DE" sz="1800" b="1" dirty="0">
                <a:solidFill>
                  <a:srgbClr val="000000"/>
                </a:solidFill>
                <a:latin typeface="+mj-lt"/>
              </a:rPr>
              <a:t>Privatsphäre &amp; Datenqualitätsmanagement</a:t>
            </a:r>
          </a:p>
          <a:p>
            <a:pPr lvl="1" algn="r">
              <a:buClr>
                <a:srgbClr val="038A5E"/>
              </a:buClr>
              <a:tabLst>
                <a:tab pos="457200" algn="l"/>
              </a:tabLst>
            </a:pPr>
            <a:r>
              <a:rPr lang="de-DE" sz="1000" i="1" dirty="0">
                <a:solidFill>
                  <a:srgbClr val="000000"/>
                </a:solidFill>
                <a:latin typeface="+mj-lt"/>
              </a:rPr>
              <a:t>Datenschutz und Persönlichkeitsrechte sind zu wahren und Daten auf ihre Integrität zu überprüfen.</a:t>
            </a:r>
            <a:endParaRPr lang="de-DE" sz="1000" dirty="0">
              <a:solidFill>
                <a:srgbClr val="000000"/>
              </a:solidFill>
              <a:latin typeface="+mj-lt"/>
            </a:endParaRPr>
          </a:p>
          <a:p>
            <a:endParaRPr lang="de-DE" dirty="0"/>
          </a:p>
        </p:txBody>
      </p:sp>
      <p:sp>
        <p:nvSpPr>
          <p:cNvPr id="10" name="Textfeld 9">
            <a:extLst>
              <a:ext uri="{FF2B5EF4-FFF2-40B4-BE49-F238E27FC236}">
                <a16:creationId xmlns:a16="http://schemas.microsoft.com/office/drawing/2014/main" id="{2BE875A1-4BFD-109A-6DCA-CC4841E3E1B9}"/>
              </a:ext>
            </a:extLst>
          </p:cNvPr>
          <p:cNvSpPr txBox="1"/>
          <p:nvPr/>
        </p:nvSpPr>
        <p:spPr>
          <a:xfrm>
            <a:off x="1049185" y="5125782"/>
            <a:ext cx="3649815" cy="677108"/>
          </a:xfrm>
          <a:prstGeom prst="rect">
            <a:avLst/>
          </a:prstGeom>
          <a:noFill/>
        </p:spPr>
        <p:txBody>
          <a:bodyPr wrap="square" rtlCol="0">
            <a:spAutoFit/>
          </a:bodyPr>
          <a:lstStyle/>
          <a:p>
            <a:pPr algn="r">
              <a:buClr>
                <a:srgbClr val="009260"/>
              </a:buClr>
            </a:pPr>
            <a:r>
              <a:rPr lang="de-DE" b="1" dirty="0">
                <a:solidFill>
                  <a:srgbClr val="000000"/>
                </a:solidFill>
                <a:latin typeface="+mj-lt"/>
              </a:rPr>
              <a:t>Transparenz</a:t>
            </a:r>
          </a:p>
          <a:p>
            <a:pPr algn="r">
              <a:buClr>
                <a:srgbClr val="009260"/>
              </a:buClr>
            </a:pPr>
            <a:r>
              <a:rPr lang="de-DE" sz="1000" i="1" dirty="0">
                <a:solidFill>
                  <a:srgbClr val="000000"/>
                </a:solidFill>
                <a:latin typeface="+mj-lt"/>
              </a:rPr>
              <a:t>Daten und Prozesse von KI müssen rückverfolgbar und erklärbar sein.</a:t>
            </a:r>
          </a:p>
        </p:txBody>
      </p:sp>
      <p:sp>
        <p:nvSpPr>
          <p:cNvPr id="11" name="Textfeld 10">
            <a:extLst>
              <a:ext uri="{FF2B5EF4-FFF2-40B4-BE49-F238E27FC236}">
                <a16:creationId xmlns:a16="http://schemas.microsoft.com/office/drawing/2014/main" id="{85454A99-1640-5A08-9996-76F93365EB53}"/>
              </a:ext>
            </a:extLst>
          </p:cNvPr>
          <p:cNvSpPr txBox="1"/>
          <p:nvPr/>
        </p:nvSpPr>
        <p:spPr>
          <a:xfrm>
            <a:off x="7528876" y="1572269"/>
            <a:ext cx="4053524" cy="1107996"/>
          </a:xfrm>
          <a:prstGeom prst="rect">
            <a:avLst/>
          </a:prstGeom>
          <a:noFill/>
        </p:spPr>
        <p:txBody>
          <a:bodyPr wrap="square" rtlCol="0">
            <a:spAutoFit/>
          </a:bodyPr>
          <a:lstStyle/>
          <a:p>
            <a:pPr>
              <a:buClr>
                <a:srgbClr val="009260"/>
              </a:buClr>
            </a:pPr>
            <a:r>
              <a:rPr lang="de-DE" b="1" dirty="0">
                <a:solidFill>
                  <a:srgbClr val="000000"/>
                </a:solidFill>
                <a:latin typeface="+mj-lt"/>
              </a:rPr>
              <a:t>Vielfalt, Nichtdiskriminierung &amp; Fairness</a:t>
            </a:r>
          </a:p>
          <a:p>
            <a:pPr>
              <a:buClr>
                <a:srgbClr val="009260"/>
              </a:buClr>
            </a:pPr>
            <a:r>
              <a:rPr lang="de-DE" sz="1000" i="1" dirty="0">
                <a:solidFill>
                  <a:srgbClr val="000000"/>
                </a:solidFill>
                <a:latin typeface="+mj-lt"/>
              </a:rPr>
              <a:t>Alle betroffenen Interessenvertreter sind zu berücksichtigen und einzubeziehen. Der Zugang zur Nutzung der Dienste muss gleichberechtigt und diskriminierungsfrei sein.</a:t>
            </a:r>
            <a:endParaRPr lang="de-DE" sz="1000" b="1" dirty="0">
              <a:solidFill>
                <a:srgbClr val="000000"/>
              </a:solidFill>
              <a:latin typeface="+mj-lt"/>
            </a:endParaRPr>
          </a:p>
          <a:p>
            <a:pPr algn="r">
              <a:buClr>
                <a:srgbClr val="009260"/>
              </a:buClr>
            </a:pPr>
            <a:endParaRPr lang="de-DE" dirty="0"/>
          </a:p>
        </p:txBody>
      </p:sp>
      <p:sp>
        <p:nvSpPr>
          <p:cNvPr id="12" name="Textfeld 11">
            <a:extLst>
              <a:ext uri="{FF2B5EF4-FFF2-40B4-BE49-F238E27FC236}">
                <a16:creationId xmlns:a16="http://schemas.microsoft.com/office/drawing/2014/main" id="{AD493176-E226-3D2E-DB28-0A6A7AFC320E}"/>
              </a:ext>
            </a:extLst>
          </p:cNvPr>
          <p:cNvSpPr txBox="1"/>
          <p:nvPr/>
        </p:nvSpPr>
        <p:spPr>
          <a:xfrm>
            <a:off x="7528876" y="2739098"/>
            <a:ext cx="3649815" cy="954107"/>
          </a:xfrm>
          <a:prstGeom prst="rect">
            <a:avLst/>
          </a:prstGeom>
          <a:noFill/>
        </p:spPr>
        <p:txBody>
          <a:bodyPr wrap="square" rtlCol="0">
            <a:spAutoFit/>
          </a:bodyPr>
          <a:lstStyle/>
          <a:p>
            <a:pPr marL="0" lvl="1">
              <a:buClr>
                <a:srgbClr val="038A5E"/>
              </a:buClr>
              <a:tabLst>
                <a:tab pos="457200" algn="l"/>
              </a:tabLst>
            </a:pPr>
            <a:r>
              <a:rPr lang="de-DE" b="1" dirty="0">
                <a:solidFill>
                  <a:srgbClr val="000000"/>
                </a:solidFill>
                <a:latin typeface="+mj-lt"/>
              </a:rPr>
              <a:t>Gesellschaftliches &amp; ökologisches Wohlergehen</a:t>
            </a:r>
          </a:p>
          <a:p>
            <a:pPr marL="0" lvl="1">
              <a:buClr>
                <a:srgbClr val="038A5E"/>
              </a:buClr>
              <a:tabLst>
                <a:tab pos="457200" algn="l"/>
              </a:tabLst>
            </a:pPr>
            <a:r>
              <a:rPr lang="de-DE" sz="1000" i="1" dirty="0">
                <a:solidFill>
                  <a:srgbClr val="000000"/>
                </a:solidFill>
                <a:latin typeface="+mj-lt"/>
              </a:rPr>
              <a:t>Es gilt zu überprüfen, welche Auswirkung KI-Systeme auf Gesellschaft und Umwelt haben. </a:t>
            </a:r>
          </a:p>
        </p:txBody>
      </p:sp>
      <p:sp>
        <p:nvSpPr>
          <p:cNvPr id="13" name="Textfeld 12">
            <a:extLst>
              <a:ext uri="{FF2B5EF4-FFF2-40B4-BE49-F238E27FC236}">
                <a16:creationId xmlns:a16="http://schemas.microsoft.com/office/drawing/2014/main" id="{888E0934-A1B8-C0C6-16F4-9C2A9D00C70E}"/>
              </a:ext>
            </a:extLst>
          </p:cNvPr>
          <p:cNvSpPr txBox="1"/>
          <p:nvPr/>
        </p:nvSpPr>
        <p:spPr>
          <a:xfrm>
            <a:off x="7551585" y="3854865"/>
            <a:ext cx="3649815" cy="1261884"/>
          </a:xfrm>
          <a:prstGeom prst="rect">
            <a:avLst/>
          </a:prstGeom>
          <a:noFill/>
        </p:spPr>
        <p:txBody>
          <a:bodyPr wrap="square" rtlCol="0">
            <a:spAutoFit/>
          </a:bodyPr>
          <a:lstStyle/>
          <a:p>
            <a:pPr marL="0" lvl="1">
              <a:buClr>
                <a:srgbClr val="038A5E"/>
              </a:buClr>
              <a:tabLst>
                <a:tab pos="457200" algn="l"/>
              </a:tabLst>
            </a:pPr>
            <a:r>
              <a:rPr lang="de-DE" b="1" dirty="0">
                <a:solidFill>
                  <a:srgbClr val="000000"/>
                </a:solidFill>
                <a:latin typeface="+mj-lt"/>
              </a:rPr>
              <a:t>Rechenschaftspflicht</a:t>
            </a:r>
          </a:p>
          <a:p>
            <a:pPr marL="0" lvl="1">
              <a:buClr>
                <a:srgbClr val="038A5E"/>
              </a:buClr>
              <a:tabLst>
                <a:tab pos="457200" algn="l"/>
              </a:tabLst>
            </a:pPr>
            <a:r>
              <a:rPr lang="de-DE" sz="1000" i="1" dirty="0">
                <a:solidFill>
                  <a:srgbClr val="000000"/>
                </a:solidFill>
                <a:latin typeface="+mj-lt"/>
              </a:rPr>
              <a:t>Damit die Fairness von KI-Systemen gewährleistet wird, muss geklärt sein, wer für KI-Systeme und deren Ergebnisse verantwortlich ist und rechtlich zur Rechenschaft gezogen werden kann. </a:t>
            </a:r>
          </a:p>
          <a:p>
            <a:pPr marL="0" lvl="1">
              <a:buClr>
                <a:srgbClr val="038A5E"/>
              </a:buClr>
              <a:tabLst>
                <a:tab pos="457200" algn="l"/>
              </a:tabLst>
            </a:pPr>
            <a:endParaRPr lang="de-DE" b="1" dirty="0"/>
          </a:p>
        </p:txBody>
      </p:sp>
      <p:pic>
        <p:nvPicPr>
          <p:cNvPr id="14" name="Grafik 13">
            <a:extLst>
              <a:ext uri="{FF2B5EF4-FFF2-40B4-BE49-F238E27FC236}">
                <a16:creationId xmlns:a16="http://schemas.microsoft.com/office/drawing/2014/main" id="{5FDA450C-6058-21A2-6944-1F231EB7C78C}"/>
              </a:ext>
            </a:extLst>
          </p:cNvPr>
          <p:cNvPicPr>
            <a:picLocks noChangeAspect="1"/>
          </p:cNvPicPr>
          <p:nvPr/>
        </p:nvPicPr>
        <p:blipFill rotWithShape="1">
          <a:blip r:embed="rId3">
            <a:extLst>
              <a:ext uri="{28A0092B-C50C-407E-A947-70E740481C1C}">
                <a14:useLocalDpi xmlns:a14="http://schemas.microsoft.com/office/drawing/2010/main" val="0"/>
              </a:ext>
            </a:extLst>
          </a:blip>
          <a:srcRect l="35298" t="66346" r="30257"/>
          <a:stretch/>
        </p:blipFill>
        <p:spPr>
          <a:xfrm>
            <a:off x="6581355" y="2654923"/>
            <a:ext cx="833815" cy="814680"/>
          </a:xfrm>
          <a:prstGeom prst="ellipse">
            <a:avLst/>
          </a:prstGeom>
        </p:spPr>
      </p:pic>
      <p:pic>
        <p:nvPicPr>
          <p:cNvPr id="15" name="Grafik 14" descr="Ein Bild, das Cartoon enthält.&#10;&#10;Automatisch generierte Beschreibung">
            <a:extLst>
              <a:ext uri="{FF2B5EF4-FFF2-40B4-BE49-F238E27FC236}">
                <a16:creationId xmlns:a16="http://schemas.microsoft.com/office/drawing/2014/main" id="{B28B63A7-448A-AA3F-BFF8-CCB82CB59C4C}"/>
              </a:ext>
            </a:extLst>
          </p:cNvPr>
          <p:cNvPicPr>
            <a:picLocks noChangeAspect="1"/>
          </p:cNvPicPr>
          <p:nvPr/>
        </p:nvPicPr>
        <p:blipFill rotWithShape="1">
          <a:blip r:embed="rId4">
            <a:extLst>
              <a:ext uri="{28A0092B-C50C-407E-A947-70E740481C1C}">
                <a14:useLocalDpi xmlns:a14="http://schemas.microsoft.com/office/drawing/2010/main" val="0"/>
              </a:ext>
            </a:extLst>
          </a:blip>
          <a:srcRect l="34640" t="33304" r="31071" b="34922"/>
          <a:stretch/>
        </p:blipFill>
        <p:spPr>
          <a:xfrm>
            <a:off x="4850206" y="2679837"/>
            <a:ext cx="865239" cy="801776"/>
          </a:xfrm>
          <a:prstGeom prst="ellipse">
            <a:avLst/>
          </a:prstGeom>
        </p:spPr>
      </p:pic>
      <p:pic>
        <p:nvPicPr>
          <p:cNvPr id="16" name="Grafik 15">
            <a:extLst>
              <a:ext uri="{FF2B5EF4-FFF2-40B4-BE49-F238E27FC236}">
                <a16:creationId xmlns:a16="http://schemas.microsoft.com/office/drawing/2014/main" id="{F2DCEA58-C8D4-5656-84A1-687F3E843736}"/>
              </a:ext>
            </a:extLst>
          </p:cNvPr>
          <p:cNvPicPr>
            <a:picLocks noChangeAspect="1"/>
          </p:cNvPicPr>
          <p:nvPr/>
        </p:nvPicPr>
        <p:blipFill rotWithShape="1">
          <a:blip r:embed="rId5">
            <a:extLst>
              <a:ext uri="{28A0092B-C50C-407E-A947-70E740481C1C}">
                <a14:useLocalDpi xmlns:a14="http://schemas.microsoft.com/office/drawing/2010/main" val="0"/>
              </a:ext>
            </a:extLst>
          </a:blip>
          <a:srcRect l="37397" t="36113" r="33106" b="34390"/>
          <a:stretch/>
        </p:blipFill>
        <p:spPr>
          <a:xfrm>
            <a:off x="6536731" y="1431113"/>
            <a:ext cx="900542" cy="900542"/>
          </a:xfrm>
          <a:prstGeom prst="ellipse">
            <a:avLst/>
          </a:prstGeom>
        </p:spPr>
      </p:pic>
      <p:pic>
        <p:nvPicPr>
          <p:cNvPr id="17" name="Grafik 16">
            <a:extLst>
              <a:ext uri="{FF2B5EF4-FFF2-40B4-BE49-F238E27FC236}">
                <a16:creationId xmlns:a16="http://schemas.microsoft.com/office/drawing/2014/main" id="{05ACFDE6-7623-65F5-3393-EC9552040686}"/>
              </a:ext>
            </a:extLst>
          </p:cNvPr>
          <p:cNvPicPr>
            <a:picLocks noChangeAspect="1"/>
          </p:cNvPicPr>
          <p:nvPr/>
        </p:nvPicPr>
        <p:blipFill rotWithShape="1">
          <a:blip r:embed="rId6">
            <a:extLst>
              <a:ext uri="{28A0092B-C50C-407E-A947-70E740481C1C}">
                <a14:useLocalDpi xmlns:a14="http://schemas.microsoft.com/office/drawing/2010/main" val="0"/>
              </a:ext>
            </a:extLst>
          </a:blip>
          <a:srcRect l="65912" t="65217" r="2222" b="2725"/>
          <a:stretch/>
        </p:blipFill>
        <p:spPr>
          <a:xfrm>
            <a:off x="4852519" y="3704313"/>
            <a:ext cx="862926" cy="868120"/>
          </a:xfrm>
          <a:prstGeom prst="ellipse">
            <a:avLst/>
          </a:prstGeom>
        </p:spPr>
      </p:pic>
      <p:pic>
        <p:nvPicPr>
          <p:cNvPr id="18" name="Grafik 17" descr="Ein Bild, das Cartoon enthält.&#10;&#10;Automatisch generierte Beschreibung">
            <a:extLst>
              <a:ext uri="{FF2B5EF4-FFF2-40B4-BE49-F238E27FC236}">
                <a16:creationId xmlns:a16="http://schemas.microsoft.com/office/drawing/2014/main" id="{F9D4FB30-199D-A064-2D50-9BC2721287F8}"/>
              </a:ext>
            </a:extLst>
          </p:cNvPr>
          <p:cNvPicPr>
            <a:picLocks noChangeAspect="1"/>
          </p:cNvPicPr>
          <p:nvPr/>
        </p:nvPicPr>
        <p:blipFill rotWithShape="1">
          <a:blip r:embed="rId6">
            <a:extLst>
              <a:ext uri="{28A0092B-C50C-407E-A947-70E740481C1C}">
                <a14:useLocalDpi xmlns:a14="http://schemas.microsoft.com/office/drawing/2010/main" val="0"/>
              </a:ext>
            </a:extLst>
          </a:blip>
          <a:srcRect l="34801" t="2994" r="34206" b="67005"/>
          <a:stretch/>
        </p:blipFill>
        <p:spPr>
          <a:xfrm>
            <a:off x="4818670" y="4876388"/>
            <a:ext cx="896845" cy="868120"/>
          </a:xfrm>
          <a:prstGeom prst="ellipse">
            <a:avLst/>
          </a:prstGeom>
        </p:spPr>
      </p:pic>
      <p:pic>
        <p:nvPicPr>
          <p:cNvPr id="19" name="Grafik 18">
            <a:extLst>
              <a:ext uri="{FF2B5EF4-FFF2-40B4-BE49-F238E27FC236}">
                <a16:creationId xmlns:a16="http://schemas.microsoft.com/office/drawing/2014/main" id="{BD6523B2-AA74-952E-DDF3-AA791F7624E0}"/>
              </a:ext>
            </a:extLst>
          </p:cNvPr>
          <p:cNvPicPr>
            <a:picLocks noChangeAspect="1"/>
          </p:cNvPicPr>
          <p:nvPr/>
        </p:nvPicPr>
        <p:blipFill rotWithShape="1">
          <a:blip r:embed="rId7">
            <a:extLst>
              <a:ext uri="{28A0092B-C50C-407E-A947-70E740481C1C}">
                <a14:useLocalDpi xmlns:a14="http://schemas.microsoft.com/office/drawing/2010/main" val="0"/>
              </a:ext>
            </a:extLst>
          </a:blip>
          <a:srcRect l="9133" t="7084" r="10236" b="24920"/>
          <a:stretch/>
        </p:blipFill>
        <p:spPr>
          <a:xfrm>
            <a:off x="6536731" y="3678129"/>
            <a:ext cx="824231" cy="695072"/>
          </a:xfrm>
          <a:prstGeom prst="ellipse">
            <a:avLst/>
          </a:prstGeom>
        </p:spPr>
      </p:pic>
      <p:sp>
        <p:nvSpPr>
          <p:cNvPr id="21" name="Textfeld 20">
            <a:extLst>
              <a:ext uri="{FF2B5EF4-FFF2-40B4-BE49-F238E27FC236}">
                <a16:creationId xmlns:a16="http://schemas.microsoft.com/office/drawing/2014/main" id="{E6BE1F94-6F7A-73C0-F96D-0D57B5FAAA2B}"/>
              </a:ext>
            </a:extLst>
          </p:cNvPr>
          <p:cNvSpPr txBox="1"/>
          <p:nvPr/>
        </p:nvSpPr>
        <p:spPr>
          <a:xfrm>
            <a:off x="6312462" y="6180062"/>
            <a:ext cx="6100762" cy="276999"/>
          </a:xfrm>
          <a:prstGeom prst="rect">
            <a:avLst/>
          </a:prstGeom>
          <a:noFill/>
        </p:spPr>
        <p:txBody>
          <a:bodyPr wrap="square">
            <a:spAutoFit/>
          </a:bodyPr>
          <a:lstStyle/>
          <a:p>
            <a:r>
              <a:rPr lang="de-DE" sz="1200" dirty="0">
                <a:solidFill>
                  <a:schemeClr val="bg1">
                    <a:lumMod val="50000"/>
                  </a:schemeClr>
                </a:solidFill>
              </a:rPr>
              <a:t>https://futurium.ec.europa.eu/en/european-ai-alliance/pages/welcome-altai-portal</a:t>
            </a:r>
          </a:p>
        </p:txBody>
      </p:sp>
      <p:sp>
        <p:nvSpPr>
          <p:cNvPr id="22" name="Textfeld 21">
            <a:extLst>
              <a:ext uri="{FF2B5EF4-FFF2-40B4-BE49-F238E27FC236}">
                <a16:creationId xmlns:a16="http://schemas.microsoft.com/office/drawing/2014/main" id="{9F03CF6D-9247-F714-9D6F-AB6252D8997F}"/>
              </a:ext>
            </a:extLst>
          </p:cNvPr>
          <p:cNvSpPr txBox="1"/>
          <p:nvPr/>
        </p:nvSpPr>
        <p:spPr>
          <a:xfrm>
            <a:off x="12573000" y="5548018"/>
            <a:ext cx="2743200" cy="646331"/>
          </a:xfrm>
          <a:prstGeom prst="rect">
            <a:avLst/>
          </a:prstGeom>
          <a:noFill/>
        </p:spPr>
        <p:txBody>
          <a:bodyPr wrap="square" rtlCol="0">
            <a:spAutoFit/>
          </a:bodyPr>
          <a:lstStyle/>
          <a:p>
            <a:r>
              <a:rPr lang="de-DE" dirty="0"/>
              <a:t>Icons erstellt mit Dall-E am 18.04.24</a:t>
            </a:r>
          </a:p>
        </p:txBody>
      </p:sp>
      <p:sp>
        <p:nvSpPr>
          <p:cNvPr id="23" name="Textfeld 22">
            <a:extLst>
              <a:ext uri="{FF2B5EF4-FFF2-40B4-BE49-F238E27FC236}">
                <a16:creationId xmlns:a16="http://schemas.microsoft.com/office/drawing/2014/main" id="{B51BD476-52FB-1F6B-8291-93A4BD9FFA45}"/>
              </a:ext>
            </a:extLst>
          </p:cNvPr>
          <p:cNvSpPr txBox="1"/>
          <p:nvPr/>
        </p:nvSpPr>
        <p:spPr>
          <a:xfrm>
            <a:off x="-1447800" y="235239"/>
            <a:ext cx="1164771" cy="646331"/>
          </a:xfrm>
          <a:prstGeom prst="rect">
            <a:avLst/>
          </a:prstGeom>
          <a:solidFill>
            <a:srgbClr val="7030A0"/>
          </a:solidFill>
        </p:spPr>
        <p:txBody>
          <a:bodyPr wrap="square" rtlCol="0">
            <a:spAutoFit/>
          </a:bodyPr>
          <a:lstStyle/>
          <a:p>
            <a:r>
              <a:rPr lang="de-DE" dirty="0">
                <a:solidFill>
                  <a:schemeClr val="bg1"/>
                </a:solidFill>
              </a:rPr>
              <a:t>Melli</a:t>
            </a:r>
          </a:p>
          <a:p>
            <a:r>
              <a:rPr lang="de-DE" dirty="0">
                <a:solidFill>
                  <a:schemeClr val="bg1"/>
                </a:solidFill>
              </a:rPr>
              <a:t>2,5 min</a:t>
            </a:r>
          </a:p>
        </p:txBody>
      </p:sp>
    </p:spTree>
    <p:extLst>
      <p:ext uri="{BB962C8B-B14F-4D97-AF65-F5344CB8AC3E}">
        <p14:creationId xmlns:p14="http://schemas.microsoft.com/office/powerpoint/2010/main" val="2514049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47CA7E-CFC7-E36F-6F5C-B25B621F3BBF}"/>
              </a:ext>
            </a:extLst>
          </p:cNvPr>
          <p:cNvSpPr>
            <a:spLocks noGrp="1"/>
          </p:cNvSpPr>
          <p:nvPr>
            <p:ph type="title"/>
          </p:nvPr>
        </p:nvSpPr>
        <p:spPr/>
        <p:txBody>
          <a:bodyPr/>
          <a:lstStyle/>
          <a:p>
            <a:r>
              <a:rPr lang="de-DE" dirty="0"/>
              <a:t>KI Fairness</a:t>
            </a:r>
          </a:p>
        </p:txBody>
      </p:sp>
      <p:sp>
        <p:nvSpPr>
          <p:cNvPr id="3" name="Textplatzhalter 2">
            <a:extLst>
              <a:ext uri="{FF2B5EF4-FFF2-40B4-BE49-F238E27FC236}">
                <a16:creationId xmlns:a16="http://schemas.microsoft.com/office/drawing/2014/main" id="{7B8007AD-80E0-CCA8-657E-19E142C42EB5}"/>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42DDA8F6-BE8F-3467-FE66-A049AA476363}"/>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8</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BB37437D-2571-0B07-AB68-B3D2B90A220D}"/>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6" name="Rechteck: abgerundete Ecken 5">
            <a:extLst>
              <a:ext uri="{FF2B5EF4-FFF2-40B4-BE49-F238E27FC236}">
                <a16:creationId xmlns:a16="http://schemas.microsoft.com/office/drawing/2014/main" id="{45CA2BF9-BC73-B1D6-6555-DE7F1F15E4C0}"/>
              </a:ext>
            </a:extLst>
          </p:cNvPr>
          <p:cNvSpPr/>
          <p:nvPr/>
        </p:nvSpPr>
        <p:spPr>
          <a:xfrm>
            <a:off x="1602565" y="3641030"/>
            <a:ext cx="8149280" cy="1806410"/>
          </a:xfrm>
          <a:prstGeom prst="roundRect">
            <a:avLst/>
          </a:prstGeom>
          <a:ln w="19050">
            <a:solidFill>
              <a:srgbClr val="009260"/>
            </a:solidFill>
          </a:ln>
        </p:spPr>
        <p:style>
          <a:lnRef idx="1">
            <a:schemeClr val="accent2">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826805" tIns="48578" rIns="48578" bIns="48578" numCol="1" spcCol="1270" anchor="t" anchorCtr="0">
            <a:noAutofit/>
          </a:bodyPr>
          <a:lstStyle/>
          <a:p>
            <a:pPr defTabSz="566738" fontAlgn="auto">
              <a:lnSpc>
                <a:spcPct val="90000"/>
              </a:lnSpc>
              <a:spcAft>
                <a:spcPct val="35000"/>
              </a:spcAft>
              <a:defRPr/>
            </a:pPr>
            <a:r>
              <a:rPr lang="de-DE" sz="1275" b="1">
                <a:solidFill>
                  <a:srgbClr val="000000">
                    <a:hueOff val="0"/>
                    <a:satOff val="0"/>
                    <a:lumOff val="0"/>
                    <a:alphaOff val="0"/>
                  </a:srgbClr>
                </a:solidFill>
                <a:latin typeface="Trebuchet MS"/>
              </a:rPr>
              <a:t>Wie </a:t>
            </a:r>
            <a:r>
              <a:rPr lang="de-DE" sz="1275" b="1" err="1">
                <a:solidFill>
                  <a:srgbClr val="000000">
                    <a:hueOff val="0"/>
                    <a:satOff val="0"/>
                    <a:lumOff val="0"/>
                    <a:alphaOff val="0"/>
                  </a:srgbClr>
                </a:solidFill>
                <a:latin typeface="Trebuchet MS"/>
              </a:rPr>
              <a:t>OpenAI</a:t>
            </a:r>
            <a:r>
              <a:rPr lang="de-DE" sz="1275" b="1">
                <a:solidFill>
                  <a:srgbClr val="000000">
                    <a:hueOff val="0"/>
                    <a:satOff val="0"/>
                    <a:lumOff val="0"/>
                    <a:alphaOff val="0"/>
                  </a:srgbClr>
                </a:solidFill>
                <a:latin typeface="Trebuchet MS"/>
              </a:rPr>
              <a:t> mit diesem Problem umgeht:</a:t>
            </a:r>
          </a:p>
          <a:p>
            <a:pPr marL="85725" lvl="1" indent="-85725" defTabSz="433388" fontAlgn="auto">
              <a:lnSpc>
                <a:spcPct val="90000"/>
              </a:lnSpc>
              <a:spcAft>
                <a:spcPct val="15000"/>
              </a:spcAft>
              <a:buFontTx/>
              <a:buChar char="•"/>
              <a:defRPr/>
            </a:pPr>
            <a:endParaRPr lang="de-DE" sz="975" b="1">
              <a:solidFill>
                <a:srgbClr val="000000">
                  <a:hueOff val="0"/>
                  <a:satOff val="0"/>
                  <a:lumOff val="0"/>
                  <a:alphaOff val="0"/>
                </a:srgbClr>
              </a:solidFill>
              <a:latin typeface="Trebuchet MS"/>
            </a:endParaRPr>
          </a:p>
        </p:txBody>
      </p:sp>
      <p:pic>
        <p:nvPicPr>
          <p:cNvPr id="7" name="Grafik 6" descr="Handschlag mit einfarbiger Füllung">
            <a:extLst>
              <a:ext uri="{FF2B5EF4-FFF2-40B4-BE49-F238E27FC236}">
                <a16:creationId xmlns:a16="http://schemas.microsoft.com/office/drawing/2014/main" id="{92DB8C4D-2AF9-3821-2D0B-EF8264E487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481182">
            <a:off x="1933592" y="4384366"/>
            <a:ext cx="675000" cy="675000"/>
          </a:xfrm>
          <a:prstGeom prst="rect">
            <a:avLst/>
          </a:prstGeom>
        </p:spPr>
      </p:pic>
      <p:sp>
        <p:nvSpPr>
          <p:cNvPr id="8" name="Rechteck: abgerundete Ecken 7">
            <a:extLst>
              <a:ext uri="{FF2B5EF4-FFF2-40B4-BE49-F238E27FC236}">
                <a16:creationId xmlns:a16="http://schemas.microsoft.com/office/drawing/2014/main" id="{895D935D-4F84-BF61-4B0C-61CA3FE88D82}"/>
              </a:ext>
            </a:extLst>
          </p:cNvPr>
          <p:cNvSpPr/>
          <p:nvPr/>
        </p:nvSpPr>
        <p:spPr>
          <a:xfrm>
            <a:off x="5594746" y="3999086"/>
            <a:ext cx="4007921" cy="1262955"/>
          </a:xfrm>
          <a:prstGeom prst="roundRect">
            <a:avLst/>
          </a:prstGeom>
          <a:solidFill>
            <a:srgbClr val="00926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de-DE" sz="1350">
              <a:solidFill>
                <a:srgbClr val="FFFFFF"/>
              </a:solidFill>
              <a:latin typeface="Trebuchet MS"/>
            </a:endParaRPr>
          </a:p>
        </p:txBody>
      </p:sp>
      <p:sp>
        <p:nvSpPr>
          <p:cNvPr id="9" name="Rechteck: abgerundete Ecken 8">
            <a:extLst>
              <a:ext uri="{FF2B5EF4-FFF2-40B4-BE49-F238E27FC236}">
                <a16:creationId xmlns:a16="http://schemas.microsoft.com/office/drawing/2014/main" id="{97DCD01A-31A5-FEEE-207E-6CEA62B44334}"/>
              </a:ext>
            </a:extLst>
          </p:cNvPr>
          <p:cNvSpPr/>
          <p:nvPr/>
        </p:nvSpPr>
        <p:spPr>
          <a:xfrm>
            <a:off x="2528789" y="3999086"/>
            <a:ext cx="2814497" cy="1262955"/>
          </a:xfrm>
          <a:prstGeom prst="roundRect">
            <a:avLst/>
          </a:prstGeom>
          <a:solidFill>
            <a:srgbClr val="00926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de-DE" sz="1350">
              <a:solidFill>
                <a:srgbClr val="FFFFFF"/>
              </a:solidFill>
              <a:latin typeface="Trebuchet MS"/>
            </a:endParaRPr>
          </a:p>
        </p:txBody>
      </p:sp>
      <p:sp>
        <p:nvSpPr>
          <p:cNvPr id="10" name="Rechteck: abgerundete Ecken 9">
            <a:extLst>
              <a:ext uri="{FF2B5EF4-FFF2-40B4-BE49-F238E27FC236}">
                <a16:creationId xmlns:a16="http://schemas.microsoft.com/office/drawing/2014/main" id="{8AD926C9-33D7-0B55-84E8-E94D4C72BFAE}"/>
              </a:ext>
            </a:extLst>
          </p:cNvPr>
          <p:cNvSpPr/>
          <p:nvPr/>
        </p:nvSpPr>
        <p:spPr>
          <a:xfrm>
            <a:off x="1602567" y="2064679"/>
            <a:ext cx="3906163" cy="1283629"/>
          </a:xfrm>
          <a:prstGeom prst="roundRect">
            <a:avLst/>
          </a:prstGeom>
          <a:ln w="19050">
            <a:solidFill>
              <a:srgbClr val="009260"/>
            </a:solidFill>
          </a:ln>
        </p:spPr>
        <p:style>
          <a:lnRef idx="1">
            <a:schemeClr val="accent2">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826805" tIns="48578" rIns="48578" bIns="48578" numCol="1" spcCol="1270" anchor="t" anchorCtr="0">
            <a:noAutofit/>
          </a:bodyPr>
          <a:lstStyle/>
          <a:p>
            <a:pPr defTabSz="566738" fontAlgn="auto">
              <a:lnSpc>
                <a:spcPct val="90000"/>
              </a:lnSpc>
              <a:spcAft>
                <a:spcPct val="35000"/>
              </a:spcAft>
              <a:defRPr/>
            </a:pPr>
            <a:r>
              <a:rPr lang="de-DE" sz="1275" b="1" dirty="0">
                <a:solidFill>
                  <a:srgbClr val="000000">
                    <a:hueOff val="0"/>
                    <a:satOff val="0"/>
                    <a:lumOff val="0"/>
                    <a:alphaOff val="0"/>
                  </a:srgbClr>
                </a:solidFill>
                <a:latin typeface="Trebuchet MS"/>
              </a:rPr>
              <a:t>Herausforderungen</a:t>
            </a:r>
            <a:endParaRPr lang="de-DE" sz="1275" dirty="0">
              <a:solidFill>
                <a:srgbClr val="000000">
                  <a:hueOff val="0"/>
                  <a:satOff val="0"/>
                  <a:lumOff val="0"/>
                  <a:alphaOff val="0"/>
                </a:srgbClr>
              </a:solidFill>
              <a:latin typeface="Trebuchet MS"/>
            </a:endParaRPr>
          </a:p>
          <a:p>
            <a:pPr marL="85725" lvl="1" indent="-85725" defTabSz="433388" fontAlgn="auto">
              <a:lnSpc>
                <a:spcPct val="90000"/>
              </a:lnSpc>
              <a:spcAft>
                <a:spcPct val="15000"/>
              </a:spcAft>
              <a:buFontTx/>
              <a:buChar char="•"/>
              <a:defRPr/>
            </a:pPr>
            <a:r>
              <a:rPr lang="de-DE" sz="975" dirty="0">
                <a:solidFill>
                  <a:srgbClr val="000000">
                    <a:hueOff val="0"/>
                    <a:satOff val="0"/>
                    <a:lumOff val="0"/>
                    <a:alphaOff val="0"/>
                  </a:srgbClr>
                </a:solidFill>
                <a:latin typeface="Trebuchet MS"/>
              </a:rPr>
              <a:t>KI gibt unangebrachte, sexistische oder auch rassistische Ausgaben</a:t>
            </a:r>
          </a:p>
          <a:p>
            <a:pPr marL="85725" lvl="1" indent="-85725" defTabSz="433388" fontAlgn="auto">
              <a:lnSpc>
                <a:spcPct val="90000"/>
              </a:lnSpc>
              <a:spcAft>
                <a:spcPct val="15000"/>
              </a:spcAft>
              <a:buFontTx/>
              <a:buChar char="•"/>
              <a:defRPr/>
            </a:pPr>
            <a:r>
              <a:rPr lang="de-DE" sz="975" dirty="0">
                <a:solidFill>
                  <a:srgbClr val="000000">
                    <a:hueOff val="0"/>
                    <a:satOff val="0"/>
                    <a:lumOff val="0"/>
                    <a:alphaOff val="0"/>
                  </a:srgbClr>
                </a:solidFill>
                <a:latin typeface="Trebuchet MS"/>
              </a:rPr>
              <a:t>KI trifft voreingenommene, nicht neutrale Entscheidungen </a:t>
            </a:r>
          </a:p>
          <a:p>
            <a:pPr marL="85725" lvl="1" indent="-85725" defTabSz="433388" fontAlgn="auto">
              <a:lnSpc>
                <a:spcPct val="90000"/>
              </a:lnSpc>
              <a:spcAft>
                <a:spcPct val="15000"/>
              </a:spcAft>
              <a:buFontTx/>
              <a:buChar char="•"/>
              <a:defRPr/>
            </a:pPr>
            <a:r>
              <a:rPr lang="de-DE" sz="975" dirty="0">
                <a:solidFill>
                  <a:srgbClr val="000000">
                    <a:hueOff val="0"/>
                    <a:satOff val="0"/>
                    <a:lumOff val="0"/>
                    <a:alphaOff val="0"/>
                  </a:srgbClr>
                </a:solidFill>
                <a:latin typeface="Trebuchet MS"/>
              </a:rPr>
              <a:t>KI funktioniert unterschiedlich gut für verschiedene Personengruppen</a:t>
            </a:r>
          </a:p>
        </p:txBody>
      </p:sp>
      <p:sp>
        <p:nvSpPr>
          <p:cNvPr id="11" name="Rechteck: abgerundete Ecken 10">
            <a:extLst>
              <a:ext uri="{FF2B5EF4-FFF2-40B4-BE49-F238E27FC236}">
                <a16:creationId xmlns:a16="http://schemas.microsoft.com/office/drawing/2014/main" id="{84274A33-E34B-AD0A-26E0-53CBF3E4FC2E}"/>
              </a:ext>
            </a:extLst>
          </p:cNvPr>
          <p:cNvSpPr/>
          <p:nvPr/>
        </p:nvSpPr>
        <p:spPr>
          <a:xfrm>
            <a:off x="5847437" y="2064679"/>
            <a:ext cx="3906163" cy="1283628"/>
          </a:xfrm>
          <a:prstGeom prst="roundRect">
            <a:avLst/>
          </a:prstGeom>
          <a:ln w="19050">
            <a:solidFill>
              <a:srgbClr val="009260"/>
            </a:solidFill>
          </a:ln>
        </p:spPr>
        <p:style>
          <a:lnRef idx="1">
            <a:schemeClr val="accent2">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826805" tIns="48578" rIns="48578" bIns="48578" numCol="1" spcCol="1270" anchor="t" anchorCtr="0">
            <a:noAutofit/>
          </a:bodyPr>
          <a:lstStyle/>
          <a:p>
            <a:pPr defTabSz="566738" fontAlgn="auto">
              <a:lnSpc>
                <a:spcPct val="90000"/>
              </a:lnSpc>
              <a:spcAft>
                <a:spcPct val="35000"/>
              </a:spcAft>
              <a:defRPr/>
            </a:pPr>
            <a:r>
              <a:rPr lang="de-DE" sz="1275" b="1">
                <a:solidFill>
                  <a:srgbClr val="000000">
                    <a:hueOff val="0"/>
                    <a:satOff val="0"/>
                    <a:lumOff val="0"/>
                    <a:alphaOff val="0"/>
                  </a:srgbClr>
                </a:solidFill>
                <a:latin typeface="Trebuchet MS"/>
              </a:rPr>
              <a:t>Ursachen des Fehlverhaltens</a:t>
            </a:r>
            <a:endParaRPr lang="de-DE" sz="1275">
              <a:solidFill>
                <a:srgbClr val="000000">
                  <a:hueOff val="0"/>
                  <a:satOff val="0"/>
                  <a:lumOff val="0"/>
                  <a:alphaOff val="0"/>
                </a:srgbClr>
              </a:solidFill>
              <a:latin typeface="Trebuchet MS"/>
            </a:endParaRPr>
          </a:p>
          <a:p>
            <a:pPr marL="85725" lvl="1" indent="-85725" defTabSz="433388" fontAlgn="auto">
              <a:lnSpc>
                <a:spcPct val="90000"/>
              </a:lnSpc>
              <a:spcAft>
                <a:spcPct val="15000"/>
              </a:spcAft>
              <a:buFontTx/>
              <a:buChar char="•"/>
              <a:defRPr/>
            </a:pPr>
            <a:r>
              <a:rPr lang="de-DE" sz="975">
                <a:solidFill>
                  <a:srgbClr val="000000">
                    <a:hueOff val="0"/>
                    <a:satOff val="0"/>
                    <a:lumOff val="0"/>
                    <a:alphaOff val="0"/>
                  </a:srgbClr>
                </a:solidFill>
                <a:latin typeface="Trebuchet MS"/>
              </a:rPr>
              <a:t>Kein Fehler im System, sondern in den Trainingsdatensätzen</a:t>
            </a:r>
          </a:p>
          <a:p>
            <a:pPr marL="85725" lvl="1" indent="-85725" defTabSz="433388" fontAlgn="auto">
              <a:lnSpc>
                <a:spcPct val="90000"/>
              </a:lnSpc>
              <a:spcAft>
                <a:spcPct val="15000"/>
              </a:spcAft>
              <a:buFontTx/>
              <a:buChar char="•"/>
              <a:defRPr/>
            </a:pPr>
            <a:r>
              <a:rPr lang="de-DE" sz="975">
                <a:solidFill>
                  <a:srgbClr val="000000">
                    <a:hueOff val="0"/>
                    <a:satOff val="0"/>
                    <a:lumOff val="0"/>
                    <a:alphaOff val="0"/>
                  </a:srgbClr>
                </a:solidFill>
                <a:latin typeface="Trebuchet MS"/>
              </a:rPr>
              <a:t>Unausgewogene Datensätze führen zu voreingenommenen AI-Ausgaben/-Entscheidungen</a:t>
            </a:r>
          </a:p>
          <a:p>
            <a:pPr marL="85725" lvl="1" indent="-85725" defTabSz="433388" fontAlgn="auto">
              <a:lnSpc>
                <a:spcPct val="90000"/>
              </a:lnSpc>
              <a:spcAft>
                <a:spcPct val="15000"/>
              </a:spcAft>
              <a:buFontTx/>
              <a:buChar char="•"/>
              <a:defRPr/>
            </a:pPr>
            <a:r>
              <a:rPr lang="de-DE" sz="975">
                <a:solidFill>
                  <a:srgbClr val="000000">
                    <a:hueOff val="0"/>
                    <a:satOff val="0"/>
                    <a:lumOff val="0"/>
                    <a:alphaOff val="0"/>
                  </a:srgbClr>
                </a:solidFill>
                <a:latin typeface="Trebuchet MS"/>
              </a:rPr>
              <a:t>Verantwortung liegt bei der Person/Organisation, die die Trainingsdaten auswählt</a:t>
            </a:r>
          </a:p>
        </p:txBody>
      </p:sp>
      <p:grpSp>
        <p:nvGrpSpPr>
          <p:cNvPr id="13" name="Gruppieren 12">
            <a:extLst>
              <a:ext uri="{FF2B5EF4-FFF2-40B4-BE49-F238E27FC236}">
                <a16:creationId xmlns:a16="http://schemas.microsoft.com/office/drawing/2014/main" id="{AD7611CA-DB12-2839-3E42-EECF29FD2A9E}"/>
              </a:ext>
            </a:extLst>
          </p:cNvPr>
          <p:cNvGrpSpPr/>
          <p:nvPr/>
        </p:nvGrpSpPr>
        <p:grpSpPr>
          <a:xfrm>
            <a:off x="1437599" y="3513084"/>
            <a:ext cx="972000" cy="972000"/>
            <a:chOff x="773094" y="3564997"/>
            <a:chExt cx="1296000" cy="1296000"/>
          </a:xfrm>
        </p:grpSpPr>
        <p:sp>
          <p:nvSpPr>
            <p:cNvPr id="14" name="Rechteck: abgerundete Ecken 13">
              <a:extLst>
                <a:ext uri="{FF2B5EF4-FFF2-40B4-BE49-F238E27FC236}">
                  <a16:creationId xmlns:a16="http://schemas.microsoft.com/office/drawing/2014/main" id="{061D3986-D877-530D-4A00-FCFC0C67571A}"/>
                </a:ext>
              </a:extLst>
            </p:cNvPr>
            <p:cNvSpPr/>
            <p:nvPr/>
          </p:nvSpPr>
          <p:spPr>
            <a:xfrm>
              <a:off x="773094" y="3564997"/>
              <a:ext cx="1296000" cy="1296000"/>
            </a:xfrm>
            <a:prstGeom prst="roundRect">
              <a:avLst/>
            </a:prstGeom>
            <a:solidFill>
              <a:srgbClr val="0092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de-DE" sz="1350">
                <a:solidFill>
                  <a:srgbClr val="FFFFFF"/>
                </a:solidFill>
                <a:latin typeface="Trebuchet MS"/>
              </a:endParaRPr>
            </a:p>
          </p:txBody>
        </p:sp>
        <p:pic>
          <p:nvPicPr>
            <p:cNvPr id="15" name="Grafik 14">
              <a:extLst>
                <a:ext uri="{FF2B5EF4-FFF2-40B4-BE49-F238E27FC236}">
                  <a16:creationId xmlns:a16="http://schemas.microsoft.com/office/drawing/2014/main" id="{CC931031-896F-B111-F8CF-22668B1CBB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2062" y="3680351"/>
              <a:ext cx="900000" cy="900000"/>
            </a:xfrm>
            <a:prstGeom prst="rect">
              <a:avLst/>
            </a:prstGeom>
          </p:spPr>
        </p:pic>
      </p:grpSp>
      <p:grpSp>
        <p:nvGrpSpPr>
          <p:cNvPr id="16" name="Gruppieren 15">
            <a:extLst>
              <a:ext uri="{FF2B5EF4-FFF2-40B4-BE49-F238E27FC236}">
                <a16:creationId xmlns:a16="http://schemas.microsoft.com/office/drawing/2014/main" id="{D9438CAF-9300-386A-4B6B-E90A99BBF42E}"/>
              </a:ext>
            </a:extLst>
          </p:cNvPr>
          <p:cNvGrpSpPr/>
          <p:nvPr/>
        </p:nvGrpSpPr>
        <p:grpSpPr>
          <a:xfrm>
            <a:off x="5683258" y="1950029"/>
            <a:ext cx="972000" cy="972000"/>
            <a:chOff x="6214017" y="1460912"/>
            <a:chExt cx="1296000" cy="1296000"/>
          </a:xfrm>
        </p:grpSpPr>
        <p:sp>
          <p:nvSpPr>
            <p:cNvPr id="17" name="Rechteck: abgerundete Ecken 16">
              <a:extLst>
                <a:ext uri="{FF2B5EF4-FFF2-40B4-BE49-F238E27FC236}">
                  <a16:creationId xmlns:a16="http://schemas.microsoft.com/office/drawing/2014/main" id="{E695240F-7392-847B-0C6E-8C05AC468CAF}"/>
                </a:ext>
              </a:extLst>
            </p:cNvPr>
            <p:cNvSpPr/>
            <p:nvPr/>
          </p:nvSpPr>
          <p:spPr>
            <a:xfrm>
              <a:off x="6214017" y="1460912"/>
              <a:ext cx="1296000" cy="1296000"/>
            </a:xfrm>
            <a:prstGeom prst="roundRect">
              <a:avLst/>
            </a:prstGeom>
            <a:solidFill>
              <a:srgbClr val="0092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de-DE" sz="1350">
                <a:solidFill>
                  <a:srgbClr val="FFFFFF"/>
                </a:solidFill>
                <a:latin typeface="Trebuchet MS"/>
              </a:endParaRPr>
            </a:p>
          </p:txBody>
        </p:sp>
        <p:pic>
          <p:nvPicPr>
            <p:cNvPr id="18" name="Grafik 17" descr="Datenbank mit einfarbiger Füllung">
              <a:extLst>
                <a:ext uri="{FF2B5EF4-FFF2-40B4-BE49-F238E27FC236}">
                  <a16:creationId xmlns:a16="http://schemas.microsoft.com/office/drawing/2014/main" id="{63EE7642-AC72-10D6-B5F4-96776D965F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58017" y="1602648"/>
              <a:ext cx="1008000" cy="1008000"/>
            </a:xfrm>
            <a:prstGeom prst="rect">
              <a:avLst/>
            </a:prstGeom>
          </p:spPr>
        </p:pic>
      </p:grpSp>
      <p:grpSp>
        <p:nvGrpSpPr>
          <p:cNvPr id="19" name="Gruppieren 18">
            <a:extLst>
              <a:ext uri="{FF2B5EF4-FFF2-40B4-BE49-F238E27FC236}">
                <a16:creationId xmlns:a16="http://schemas.microsoft.com/office/drawing/2014/main" id="{BCCBECF1-5942-7585-77B7-F47AC595883A}"/>
              </a:ext>
            </a:extLst>
          </p:cNvPr>
          <p:cNvGrpSpPr/>
          <p:nvPr/>
        </p:nvGrpSpPr>
        <p:grpSpPr>
          <a:xfrm>
            <a:off x="1437599" y="1950732"/>
            <a:ext cx="972000" cy="972000"/>
            <a:chOff x="553138" y="1461849"/>
            <a:chExt cx="1296000" cy="1296000"/>
          </a:xfrm>
          <a:solidFill>
            <a:srgbClr val="009260"/>
          </a:solidFill>
        </p:grpSpPr>
        <p:sp>
          <p:nvSpPr>
            <p:cNvPr id="20" name="Rechteck: abgerundete Ecken 19">
              <a:extLst>
                <a:ext uri="{FF2B5EF4-FFF2-40B4-BE49-F238E27FC236}">
                  <a16:creationId xmlns:a16="http://schemas.microsoft.com/office/drawing/2014/main" id="{3EC0F817-A642-BB29-DC04-61D6BA5C3D23}"/>
                </a:ext>
              </a:extLst>
            </p:cNvPr>
            <p:cNvSpPr/>
            <p:nvPr/>
          </p:nvSpPr>
          <p:spPr>
            <a:xfrm>
              <a:off x="553138" y="1461849"/>
              <a:ext cx="1296000" cy="1296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de-DE" sz="1350">
                <a:solidFill>
                  <a:srgbClr val="FFFFFF"/>
                </a:solidFill>
                <a:latin typeface="Trebuchet MS"/>
              </a:endParaRPr>
            </a:p>
          </p:txBody>
        </p:sp>
        <p:pic>
          <p:nvPicPr>
            <p:cNvPr id="21" name="Grafik 20" descr="Ein Bild, das Text, Schrift, Grafiken, Logo enthält.&#10;&#10;Automatisch generierte Beschreibung">
              <a:extLst>
                <a:ext uri="{FF2B5EF4-FFF2-40B4-BE49-F238E27FC236}">
                  <a16:creationId xmlns:a16="http://schemas.microsoft.com/office/drawing/2014/main" id="{7518D5F8-78C5-1826-C8E6-7F63E9C0BC2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7138" y="1604912"/>
              <a:ext cx="1008000" cy="1008000"/>
            </a:xfrm>
            <a:prstGeom prst="rect">
              <a:avLst/>
            </a:prstGeom>
            <a:grpFill/>
          </p:spPr>
        </p:pic>
      </p:grpSp>
      <p:pic>
        <p:nvPicPr>
          <p:cNvPr id="22" name="Inhaltsplatzhalter 82">
            <a:extLst>
              <a:ext uri="{FF2B5EF4-FFF2-40B4-BE49-F238E27FC236}">
                <a16:creationId xmlns:a16="http://schemas.microsoft.com/office/drawing/2014/main" id="{20881F5D-C519-03DB-D39B-2CD3D8BE72E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8366" y="4316401"/>
            <a:ext cx="549997" cy="675000"/>
          </a:xfrm>
          <a:prstGeom prst="rect">
            <a:avLst/>
          </a:prstGeom>
        </p:spPr>
      </p:pic>
      <p:sp>
        <p:nvSpPr>
          <p:cNvPr id="23" name="Textfeld 22">
            <a:extLst>
              <a:ext uri="{FF2B5EF4-FFF2-40B4-BE49-F238E27FC236}">
                <a16:creationId xmlns:a16="http://schemas.microsoft.com/office/drawing/2014/main" id="{803B1A81-C8FD-3474-8FEA-A196EB4BEDA4}"/>
              </a:ext>
            </a:extLst>
          </p:cNvPr>
          <p:cNvSpPr txBox="1"/>
          <p:nvPr/>
        </p:nvSpPr>
        <p:spPr>
          <a:xfrm>
            <a:off x="1585112" y="4267213"/>
            <a:ext cx="675001" cy="167999"/>
          </a:xfrm>
          <a:prstGeom prst="rect">
            <a:avLst/>
          </a:prstGeom>
        </p:spPr>
        <p:txBody>
          <a:bodyPr vert="horz" wrap="square" lIns="0" tIns="0" rIns="0" bIns="0" rtlCol="0">
            <a:noAutofit/>
          </a:bodyPr>
          <a:lstStyle/>
          <a:p>
            <a:pPr algn="ctr" defTabSz="685800" fontAlgn="auto">
              <a:spcBef>
                <a:spcPts val="0"/>
              </a:spcBef>
              <a:spcAft>
                <a:spcPts val="0"/>
              </a:spcAft>
              <a:defRPr/>
            </a:pPr>
            <a:r>
              <a:rPr lang="de-DE" sz="1200" b="1" dirty="0" err="1">
                <a:solidFill>
                  <a:srgbClr val="FFFFFF"/>
                </a:solidFill>
                <a:latin typeface="Trebuchet MS"/>
                <a:cs typeface="+mn-cs"/>
              </a:rPr>
              <a:t>OpenAI</a:t>
            </a:r>
            <a:endParaRPr lang="de-DE" sz="1200" b="1" dirty="0">
              <a:solidFill>
                <a:srgbClr val="FFFFFF"/>
              </a:solidFill>
              <a:latin typeface="Trebuchet MS"/>
              <a:cs typeface="+mn-cs"/>
            </a:endParaRPr>
          </a:p>
        </p:txBody>
      </p:sp>
      <p:sp>
        <p:nvSpPr>
          <p:cNvPr id="24" name="Freihandform: Form 23">
            <a:extLst>
              <a:ext uri="{FF2B5EF4-FFF2-40B4-BE49-F238E27FC236}">
                <a16:creationId xmlns:a16="http://schemas.microsoft.com/office/drawing/2014/main" id="{EBB72667-ED33-B593-0E17-1E161D47EC97}"/>
              </a:ext>
            </a:extLst>
          </p:cNvPr>
          <p:cNvSpPr/>
          <p:nvPr/>
        </p:nvSpPr>
        <p:spPr>
          <a:xfrm>
            <a:off x="2680096" y="4351211"/>
            <a:ext cx="824924" cy="386048"/>
          </a:xfrm>
          <a:custGeom>
            <a:avLst/>
            <a:gdLst>
              <a:gd name="connsiteX0" fmla="*/ 0 w 1099899"/>
              <a:gd name="connsiteY0" fmla="*/ 0 h 514730"/>
              <a:gd name="connsiteX1" fmla="*/ 1095375 w 1099899"/>
              <a:gd name="connsiteY1" fmla="*/ 328612 h 514730"/>
              <a:gd name="connsiteX2" fmla="*/ 409575 w 1099899"/>
              <a:gd name="connsiteY2" fmla="*/ 223837 h 514730"/>
              <a:gd name="connsiteX3" fmla="*/ 928688 w 1099899"/>
              <a:gd name="connsiteY3" fmla="*/ 514350 h 514730"/>
              <a:gd name="connsiteX4" fmla="*/ 590550 w 1099899"/>
              <a:gd name="connsiteY4" fmla="*/ 152400 h 514730"/>
              <a:gd name="connsiteX5" fmla="*/ 590550 w 1099899"/>
              <a:gd name="connsiteY5" fmla="*/ 133350 h 51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899" h="514730">
                <a:moveTo>
                  <a:pt x="0" y="0"/>
                </a:moveTo>
                <a:cubicBezTo>
                  <a:pt x="513556" y="145653"/>
                  <a:pt x="1027113" y="291306"/>
                  <a:pt x="1095375" y="328612"/>
                </a:cubicBezTo>
                <a:cubicBezTo>
                  <a:pt x="1163637" y="365918"/>
                  <a:pt x="437356" y="192881"/>
                  <a:pt x="409575" y="223837"/>
                </a:cubicBezTo>
                <a:cubicBezTo>
                  <a:pt x="381794" y="254793"/>
                  <a:pt x="898526" y="526256"/>
                  <a:pt x="928688" y="514350"/>
                </a:cubicBezTo>
                <a:cubicBezTo>
                  <a:pt x="958850" y="502444"/>
                  <a:pt x="590550" y="152400"/>
                  <a:pt x="590550" y="152400"/>
                </a:cubicBezTo>
                <a:cubicBezTo>
                  <a:pt x="534194" y="88900"/>
                  <a:pt x="562372" y="111125"/>
                  <a:pt x="590550" y="1333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de-DE" sz="1350">
              <a:solidFill>
                <a:srgbClr val="FFFFFF"/>
              </a:solidFill>
              <a:latin typeface="Trebuchet MS"/>
            </a:endParaRPr>
          </a:p>
        </p:txBody>
      </p:sp>
      <p:pic>
        <p:nvPicPr>
          <p:cNvPr id="25" name="Grafik 24" descr="Benutzer mit einfarbiger Füllung">
            <a:extLst>
              <a:ext uri="{FF2B5EF4-FFF2-40B4-BE49-F238E27FC236}">
                <a16:creationId xmlns:a16="http://schemas.microsoft.com/office/drawing/2014/main" id="{3452E439-7124-3EB0-722D-E0E4A53CEAB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22495" y="4305601"/>
            <a:ext cx="685800" cy="685800"/>
          </a:xfrm>
          <a:prstGeom prst="rect">
            <a:avLst/>
          </a:prstGeom>
        </p:spPr>
      </p:pic>
      <p:sp>
        <p:nvSpPr>
          <p:cNvPr id="26" name="Textfeld 25">
            <a:extLst>
              <a:ext uri="{FF2B5EF4-FFF2-40B4-BE49-F238E27FC236}">
                <a16:creationId xmlns:a16="http://schemas.microsoft.com/office/drawing/2014/main" id="{7F80F6D1-BF0E-C9B3-5E90-5FE8374D48FA}"/>
              </a:ext>
            </a:extLst>
          </p:cNvPr>
          <p:cNvSpPr txBox="1"/>
          <p:nvPr/>
        </p:nvSpPr>
        <p:spPr>
          <a:xfrm>
            <a:off x="3438769" y="4258520"/>
            <a:ext cx="1753641" cy="744084"/>
          </a:xfrm>
          <a:prstGeom prst="rect">
            <a:avLst/>
          </a:prstGeom>
        </p:spPr>
        <p:txBody>
          <a:bodyPr vert="horz" wrap="square" lIns="0" tIns="0" rIns="0" bIns="0" rtlCol="0" anchor="ctr">
            <a:noAutofit/>
          </a:bodyPr>
          <a:lstStyle/>
          <a:p>
            <a:pPr defTabSz="685800" fontAlgn="auto">
              <a:spcBef>
                <a:spcPts val="0"/>
              </a:spcBef>
              <a:spcAft>
                <a:spcPts val="0"/>
              </a:spcAft>
              <a:defRPr/>
            </a:pPr>
            <a:r>
              <a:rPr lang="de-DE" sz="1050" dirty="0">
                <a:solidFill>
                  <a:srgbClr val="4B4B4B"/>
                </a:solidFill>
                <a:latin typeface="Trebuchet MS"/>
                <a:cs typeface="+mn-cs"/>
              </a:rPr>
              <a:t>Beauftragung des  Outsourcing-Unternehmens  </a:t>
            </a:r>
            <a:r>
              <a:rPr lang="de-DE" sz="1050" b="1" dirty="0">
                <a:solidFill>
                  <a:srgbClr val="4B4B4B"/>
                </a:solidFill>
                <a:latin typeface="Trebuchet MS"/>
                <a:cs typeface="+mn-cs"/>
              </a:rPr>
              <a:t>Sama</a:t>
            </a:r>
            <a:r>
              <a:rPr lang="de-DE" sz="1050" dirty="0">
                <a:solidFill>
                  <a:srgbClr val="4B4B4B"/>
                </a:solidFill>
                <a:latin typeface="Trebuchet MS"/>
                <a:cs typeface="+mn-cs"/>
              </a:rPr>
              <a:t> zum Überprüfen und Kennzeichnen von Daten durch kenianische Arbeitskräfte</a:t>
            </a:r>
          </a:p>
        </p:txBody>
      </p:sp>
      <p:sp>
        <p:nvSpPr>
          <p:cNvPr id="27" name="Textfeld 26">
            <a:extLst>
              <a:ext uri="{FF2B5EF4-FFF2-40B4-BE49-F238E27FC236}">
                <a16:creationId xmlns:a16="http://schemas.microsoft.com/office/drawing/2014/main" id="{2E55C6F9-59BD-293A-A17B-60398841E9CE}"/>
              </a:ext>
            </a:extLst>
          </p:cNvPr>
          <p:cNvSpPr txBox="1"/>
          <p:nvPr/>
        </p:nvSpPr>
        <p:spPr>
          <a:xfrm>
            <a:off x="6534026" y="4067309"/>
            <a:ext cx="2989221" cy="1143901"/>
          </a:xfrm>
          <a:prstGeom prst="rect">
            <a:avLst/>
          </a:prstGeom>
        </p:spPr>
        <p:txBody>
          <a:bodyPr vert="horz" wrap="square" lIns="0" tIns="0" rIns="0" bIns="0" rtlCol="0">
            <a:noAutofit/>
          </a:bodyPr>
          <a:lstStyle/>
          <a:p>
            <a:pPr defTabSz="685800" fontAlgn="auto">
              <a:spcBef>
                <a:spcPts val="0"/>
              </a:spcBef>
              <a:spcAft>
                <a:spcPts val="0"/>
              </a:spcAft>
              <a:defRPr/>
            </a:pPr>
            <a:r>
              <a:rPr lang="de-DE" sz="1050" b="1" dirty="0">
                <a:solidFill>
                  <a:srgbClr val="4B4B4B"/>
                </a:solidFill>
                <a:latin typeface="Trebuchet MS"/>
                <a:cs typeface="+mn-cs"/>
              </a:rPr>
              <a:t>Arbeitsbedingungen:</a:t>
            </a:r>
            <a:endParaRPr lang="de-DE" sz="1050" dirty="0">
              <a:solidFill>
                <a:srgbClr val="4B4B4B"/>
              </a:solidFill>
              <a:latin typeface="Trebuchet MS"/>
              <a:cs typeface="+mn-cs"/>
            </a:endParaRPr>
          </a:p>
          <a:p>
            <a:pPr marL="214313" indent="-214313" defTabSz="685800" fontAlgn="auto">
              <a:spcBef>
                <a:spcPts val="0"/>
              </a:spcBef>
              <a:spcAft>
                <a:spcPts val="0"/>
              </a:spcAft>
              <a:buFont typeface="Arial" panose="020B0604020202020204" pitchFamily="34" charset="0"/>
              <a:buChar char="•"/>
              <a:defRPr/>
            </a:pPr>
            <a:r>
              <a:rPr lang="de-DE" sz="1050" dirty="0">
                <a:solidFill>
                  <a:srgbClr val="4B4B4B"/>
                </a:solidFill>
                <a:latin typeface="Trebuchet MS"/>
                <a:cs typeface="+mn-cs"/>
              </a:rPr>
              <a:t>Geringer Lohn (&lt;2$ pro Stunde)</a:t>
            </a:r>
          </a:p>
          <a:p>
            <a:pPr marL="214313" indent="-214313" defTabSz="685800" fontAlgn="auto">
              <a:spcBef>
                <a:spcPts val="0"/>
              </a:spcBef>
              <a:spcAft>
                <a:spcPts val="0"/>
              </a:spcAft>
              <a:buFont typeface="Arial" panose="020B0604020202020204" pitchFamily="34" charset="0"/>
              <a:buChar char="•"/>
              <a:defRPr/>
            </a:pPr>
            <a:r>
              <a:rPr lang="de-DE" sz="1050" dirty="0">
                <a:solidFill>
                  <a:srgbClr val="4B4B4B"/>
                </a:solidFill>
                <a:latin typeface="Trebuchet MS"/>
                <a:cs typeface="+mn-cs"/>
              </a:rPr>
              <a:t>Hohe psychische Belastung durch Inhalte wie grafische Beschreibungen von Gewalt und sexuellem Missbrauch</a:t>
            </a:r>
          </a:p>
          <a:p>
            <a:pPr marL="214313" indent="-214313" defTabSz="685800" fontAlgn="auto">
              <a:spcBef>
                <a:spcPts val="0"/>
              </a:spcBef>
              <a:spcAft>
                <a:spcPts val="0"/>
              </a:spcAft>
              <a:buFont typeface="Arial" panose="020B0604020202020204" pitchFamily="34" charset="0"/>
              <a:buChar char="•"/>
              <a:defRPr/>
            </a:pPr>
            <a:r>
              <a:rPr lang="de-DE" sz="1050" dirty="0">
                <a:solidFill>
                  <a:srgbClr val="4B4B4B"/>
                </a:solidFill>
                <a:latin typeface="Trebuchet MS"/>
                <a:cs typeface="+mn-cs"/>
              </a:rPr>
              <a:t>Begrenzter Zugang zu psychischer Beratung/Betreuung</a:t>
            </a:r>
          </a:p>
        </p:txBody>
      </p:sp>
      <p:sp>
        <p:nvSpPr>
          <p:cNvPr id="28" name="Inhaltsplatzhalter 16">
            <a:extLst>
              <a:ext uri="{FF2B5EF4-FFF2-40B4-BE49-F238E27FC236}">
                <a16:creationId xmlns:a16="http://schemas.microsoft.com/office/drawing/2014/main" id="{43EFFC46-0793-5BAC-08AC-ED59CD6FFDF5}"/>
              </a:ext>
            </a:extLst>
          </p:cNvPr>
          <p:cNvSpPr txBox="1">
            <a:spLocks/>
          </p:cNvSpPr>
          <p:nvPr/>
        </p:nvSpPr>
        <p:spPr>
          <a:xfrm>
            <a:off x="1437599" y="5504927"/>
            <a:ext cx="8316000" cy="108005"/>
          </a:xfrm>
          <a:prstGeom prst="rect">
            <a:avLst/>
          </a:prstGeom>
        </p:spPr>
        <p:txBody>
          <a:bodyPr vert="horz" lIns="0" tIns="0" rIns="0" bIns="0" rtlCol="0" anchor="b">
            <a:noAutofit/>
          </a:bodyPr>
          <a:lstStyle>
            <a:lvl1pPr marL="0" indent="0" algn="r" defTabSz="742950" rtl="0" eaLnBrk="1" latinLnBrk="0" hangingPunct="1">
              <a:lnSpc>
                <a:spcPct val="100000"/>
              </a:lnSpc>
              <a:spcBef>
                <a:spcPts val="600"/>
              </a:spcBef>
              <a:buFont typeface="Wingdings" panose="05000000000000000000" pitchFamily="2" charset="2"/>
              <a:buNone/>
              <a:defRPr sz="1050" i="1" kern="1200">
                <a:solidFill>
                  <a:schemeClr val="accent3"/>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050" kern="1200">
                <a:solidFill>
                  <a:schemeClr val="accent2"/>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000" kern="1200">
                <a:solidFill>
                  <a:schemeClr val="accent2"/>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pPr defTabSz="557213" fontAlgn="auto">
              <a:spcBef>
                <a:spcPts val="450"/>
              </a:spcBef>
              <a:spcAft>
                <a:spcPts val="0"/>
              </a:spcAft>
              <a:defRPr/>
            </a:pPr>
            <a:r>
              <a:rPr lang="de-DE" sz="788">
                <a:solidFill>
                  <a:srgbClr val="889194"/>
                </a:solidFill>
                <a:latin typeface="Trebuchet MS"/>
              </a:rPr>
              <a:t>Billy Perrigo (2023)</a:t>
            </a:r>
          </a:p>
        </p:txBody>
      </p:sp>
      <p:sp>
        <p:nvSpPr>
          <p:cNvPr id="12" name="Textfeld 11">
            <a:extLst>
              <a:ext uri="{FF2B5EF4-FFF2-40B4-BE49-F238E27FC236}">
                <a16:creationId xmlns:a16="http://schemas.microsoft.com/office/drawing/2014/main" id="{D3939344-CF76-74C1-C290-59D2AEB3D5D1}"/>
              </a:ext>
            </a:extLst>
          </p:cNvPr>
          <p:cNvSpPr txBox="1"/>
          <p:nvPr/>
        </p:nvSpPr>
        <p:spPr>
          <a:xfrm>
            <a:off x="-1447800" y="235239"/>
            <a:ext cx="1164771" cy="646331"/>
          </a:xfrm>
          <a:prstGeom prst="rect">
            <a:avLst/>
          </a:prstGeom>
          <a:solidFill>
            <a:srgbClr val="7030A0"/>
          </a:solidFill>
        </p:spPr>
        <p:txBody>
          <a:bodyPr wrap="square" rtlCol="0">
            <a:spAutoFit/>
          </a:bodyPr>
          <a:lstStyle/>
          <a:p>
            <a:r>
              <a:rPr lang="de-DE" dirty="0">
                <a:solidFill>
                  <a:schemeClr val="bg1"/>
                </a:solidFill>
              </a:rPr>
              <a:t>Melli</a:t>
            </a:r>
            <a:br>
              <a:rPr lang="de-DE" dirty="0">
                <a:solidFill>
                  <a:schemeClr val="bg1"/>
                </a:solidFill>
              </a:rPr>
            </a:br>
            <a:r>
              <a:rPr lang="de-DE" dirty="0">
                <a:solidFill>
                  <a:schemeClr val="bg1"/>
                </a:solidFill>
              </a:rPr>
              <a:t>2 min</a:t>
            </a:r>
          </a:p>
        </p:txBody>
      </p:sp>
    </p:spTree>
    <p:extLst>
      <p:ext uri="{BB962C8B-B14F-4D97-AF65-F5344CB8AC3E}">
        <p14:creationId xmlns:p14="http://schemas.microsoft.com/office/powerpoint/2010/main" val="1942228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00336552-A6B9-790B-96C5-39A5705E2BB0}"/>
              </a:ext>
            </a:extLst>
          </p:cNvPr>
          <p:cNvSpPr>
            <a:spLocks noGrp="1"/>
          </p:cNvSpPr>
          <p:nvPr>
            <p:ph type="subTitle" idx="4"/>
          </p:nvPr>
        </p:nvSpPr>
        <p:spPr/>
        <p:txBody>
          <a:bodyPr/>
          <a:lstStyle/>
          <a:p>
            <a:endParaRPr lang="de-DE"/>
          </a:p>
        </p:txBody>
      </p:sp>
      <p:sp>
        <p:nvSpPr>
          <p:cNvPr id="3" name="Foliennummernplatzhalter 2">
            <a:extLst>
              <a:ext uri="{FF2B5EF4-FFF2-40B4-BE49-F238E27FC236}">
                <a16:creationId xmlns:a16="http://schemas.microsoft.com/office/drawing/2014/main" id="{94137E52-A1C6-BED0-423B-04A55C584D7F}"/>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9</a:t>
            </a:fld>
            <a:r>
              <a:rPr lang="de-DE" spc="-10"/>
              <a:t> • </a:t>
            </a:r>
            <a:r>
              <a:rPr lang="de-DE" spc="-5"/>
              <a:t>Prof. </a:t>
            </a:r>
            <a:r>
              <a:rPr lang="de-DE" spc="-10"/>
              <a:t>Dr. Agnes Koschmider • Generative KI</a:t>
            </a:r>
            <a:endParaRPr lang="de-DE" spc="-10" dirty="0"/>
          </a:p>
        </p:txBody>
      </p:sp>
      <p:sp>
        <p:nvSpPr>
          <p:cNvPr id="4" name="Fußzeilenplatzhalter 3">
            <a:extLst>
              <a:ext uri="{FF2B5EF4-FFF2-40B4-BE49-F238E27FC236}">
                <a16:creationId xmlns:a16="http://schemas.microsoft.com/office/drawing/2014/main" id="{7895436F-0B0C-1A0C-9B89-C2CBEFABFE65}"/>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5" name="Titel 4">
            <a:extLst>
              <a:ext uri="{FF2B5EF4-FFF2-40B4-BE49-F238E27FC236}">
                <a16:creationId xmlns:a16="http://schemas.microsoft.com/office/drawing/2014/main" id="{C1EDFD17-15C2-640E-C679-CA898A0F1C34}"/>
              </a:ext>
            </a:extLst>
          </p:cNvPr>
          <p:cNvSpPr>
            <a:spLocks noGrp="1"/>
          </p:cNvSpPr>
          <p:nvPr>
            <p:ph type="title"/>
          </p:nvPr>
        </p:nvSpPr>
        <p:spPr/>
        <p:txBody>
          <a:bodyPr/>
          <a:lstStyle/>
          <a:p>
            <a:r>
              <a:rPr lang="de-DE" dirty="0"/>
              <a:t>Politischer Bias</a:t>
            </a:r>
          </a:p>
        </p:txBody>
      </p:sp>
      <p:pic>
        <p:nvPicPr>
          <p:cNvPr id="6" name="Grafik 5" descr="Ein Bild, das Person, Anzug, Menschliches Gesicht, Lächeln enthält.&#10;&#10;Automatisch generierte Beschreibung">
            <a:extLst>
              <a:ext uri="{FF2B5EF4-FFF2-40B4-BE49-F238E27FC236}">
                <a16:creationId xmlns:a16="http://schemas.microsoft.com/office/drawing/2014/main" id="{BD7FC2CD-F535-5509-773A-75580BA61BF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426" t="4762" r="20420" b="35084"/>
          <a:stretch/>
        </p:blipFill>
        <p:spPr>
          <a:xfrm>
            <a:off x="1594340" y="3035422"/>
            <a:ext cx="1404001" cy="1755000"/>
          </a:xfrm>
          <a:prstGeom prst="rect">
            <a:avLst/>
          </a:prstGeom>
        </p:spPr>
      </p:pic>
      <p:pic>
        <p:nvPicPr>
          <p:cNvPr id="7" name="Grafik 6">
            <a:extLst>
              <a:ext uri="{FF2B5EF4-FFF2-40B4-BE49-F238E27FC236}">
                <a16:creationId xmlns:a16="http://schemas.microsoft.com/office/drawing/2014/main" id="{D7C1DE35-57E4-3E56-0A0A-35E81B711AF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696" t="7105" r="18538" b="26010"/>
          <a:stretch/>
        </p:blipFill>
        <p:spPr>
          <a:xfrm>
            <a:off x="8501954" y="3035422"/>
            <a:ext cx="1404001" cy="1755000"/>
          </a:xfrm>
          <a:prstGeom prst="rect">
            <a:avLst/>
          </a:prstGeom>
        </p:spPr>
      </p:pic>
      <p:sp>
        <p:nvSpPr>
          <p:cNvPr id="8" name="Inhaltsplatzhalter 16">
            <a:extLst>
              <a:ext uri="{FF2B5EF4-FFF2-40B4-BE49-F238E27FC236}">
                <a16:creationId xmlns:a16="http://schemas.microsoft.com/office/drawing/2014/main" id="{5220F788-620A-1457-45CA-AA49D24D9E4E}"/>
              </a:ext>
            </a:extLst>
          </p:cNvPr>
          <p:cNvSpPr txBox="1">
            <a:spLocks/>
          </p:cNvSpPr>
          <p:nvPr/>
        </p:nvSpPr>
        <p:spPr>
          <a:xfrm>
            <a:off x="6858000" y="5947592"/>
            <a:ext cx="8316000" cy="369332"/>
          </a:xfrm>
          <a:prstGeom prst="rect">
            <a:avLst/>
          </a:prstGeom>
        </p:spPr>
        <p:txBody>
          <a:bodyPr/>
          <a:lstStyle>
            <a:lvl1pPr marL="0">
              <a:defRPr>
                <a:latin typeface="+mn-lt"/>
                <a:ea typeface="+mn-ea"/>
                <a:cs typeface="+mn-cs"/>
              </a:defRPr>
            </a:lvl1pPr>
            <a:lvl2pPr marL="457212">
              <a:defRPr>
                <a:latin typeface="+mn-lt"/>
                <a:ea typeface="+mn-ea"/>
                <a:cs typeface="+mn-cs"/>
              </a:defRPr>
            </a:lvl2pPr>
            <a:lvl3pPr marL="914423">
              <a:defRPr>
                <a:latin typeface="+mn-lt"/>
                <a:ea typeface="+mn-ea"/>
                <a:cs typeface="+mn-cs"/>
              </a:defRPr>
            </a:lvl3pPr>
            <a:lvl4pPr marL="1371634">
              <a:defRPr>
                <a:latin typeface="+mn-lt"/>
                <a:ea typeface="+mn-ea"/>
                <a:cs typeface="+mn-cs"/>
              </a:defRPr>
            </a:lvl4pPr>
            <a:lvl5pPr marL="1828846">
              <a:defRPr>
                <a:latin typeface="+mn-lt"/>
                <a:ea typeface="+mn-ea"/>
                <a:cs typeface="+mn-cs"/>
              </a:defRPr>
            </a:lvl5pPr>
            <a:lvl6pPr marL="2286057">
              <a:defRPr>
                <a:latin typeface="+mn-lt"/>
                <a:ea typeface="+mn-ea"/>
                <a:cs typeface="+mn-cs"/>
              </a:defRPr>
            </a:lvl6pPr>
            <a:lvl7pPr marL="2743269">
              <a:defRPr>
                <a:latin typeface="+mn-lt"/>
                <a:ea typeface="+mn-ea"/>
                <a:cs typeface="+mn-cs"/>
              </a:defRPr>
            </a:lvl7pPr>
            <a:lvl8pPr marL="3200480">
              <a:defRPr>
                <a:latin typeface="+mn-lt"/>
                <a:ea typeface="+mn-ea"/>
                <a:cs typeface="+mn-cs"/>
              </a:defRPr>
            </a:lvl8pPr>
            <a:lvl9pPr marL="3657691">
              <a:defRPr>
                <a:latin typeface="+mn-lt"/>
                <a:ea typeface="+mn-ea"/>
                <a:cs typeface="+mn-cs"/>
              </a:defRPr>
            </a:lvl9pPr>
          </a:lstStyle>
          <a:p>
            <a:r>
              <a:rPr lang="de-DE" sz="1200" kern="0" dirty="0">
                <a:solidFill>
                  <a:schemeClr val="bg1">
                    <a:lumMod val="50000"/>
                  </a:schemeClr>
                </a:solidFill>
              </a:rPr>
              <a:t>Bilder: Schultz, </a:t>
            </a:r>
            <a:r>
              <a:rPr lang="de-DE" sz="1200" kern="0" dirty="0" err="1">
                <a:solidFill>
                  <a:schemeClr val="bg1">
                    <a:lumMod val="50000"/>
                  </a:schemeClr>
                </a:solidFill>
              </a:rPr>
              <a:t>Craighead</a:t>
            </a:r>
            <a:r>
              <a:rPr lang="de-DE" sz="1200" kern="0" dirty="0">
                <a:solidFill>
                  <a:schemeClr val="bg1">
                    <a:lumMod val="50000"/>
                  </a:schemeClr>
                </a:solidFill>
              </a:rPr>
              <a:t>	 Quelle: Johnson (2023)</a:t>
            </a:r>
          </a:p>
        </p:txBody>
      </p:sp>
      <p:sp>
        <p:nvSpPr>
          <p:cNvPr id="9" name="Rechteck: diagonal liegende Ecken abgerundet 8">
            <a:extLst>
              <a:ext uri="{FF2B5EF4-FFF2-40B4-BE49-F238E27FC236}">
                <a16:creationId xmlns:a16="http://schemas.microsoft.com/office/drawing/2014/main" id="{5509D065-E16A-0D76-BF31-098EB0298FCB}"/>
              </a:ext>
            </a:extLst>
          </p:cNvPr>
          <p:cNvSpPr/>
          <p:nvPr/>
        </p:nvSpPr>
        <p:spPr>
          <a:xfrm flipH="1">
            <a:off x="3004433" y="3616778"/>
            <a:ext cx="2538000" cy="1533866"/>
          </a:xfrm>
          <a:prstGeom prst="round2DiagRect">
            <a:avLst/>
          </a:prstGeom>
          <a:solidFill>
            <a:schemeClr val="bg1"/>
          </a:solidFill>
          <a:ln w="19050">
            <a:solidFill>
              <a:schemeClr val="tx2"/>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defTabSz="685800" fontAlgn="auto">
              <a:spcBef>
                <a:spcPts val="0"/>
              </a:spcBef>
              <a:spcAft>
                <a:spcPts val="0"/>
              </a:spcAft>
              <a:defRPr/>
            </a:pPr>
            <a:r>
              <a:rPr lang="de-DE" sz="1200">
                <a:solidFill>
                  <a:srgbClr val="000000"/>
                </a:solidFill>
                <a:latin typeface="Trebuchet MS"/>
              </a:rPr>
              <a:t>„Joe Biden, a </a:t>
            </a:r>
            <a:r>
              <a:rPr lang="de-DE" sz="1200" err="1">
                <a:solidFill>
                  <a:srgbClr val="000000"/>
                </a:solidFill>
                <a:latin typeface="Trebuchet MS"/>
              </a:rPr>
              <a:t>leader</a:t>
            </a:r>
            <a:r>
              <a:rPr lang="de-DE" sz="1200">
                <a:solidFill>
                  <a:srgbClr val="000000"/>
                </a:solidFill>
                <a:latin typeface="Trebuchet MS"/>
              </a:rPr>
              <a:t> </a:t>
            </a:r>
            <a:r>
              <a:rPr lang="de-DE" sz="1200" err="1">
                <a:solidFill>
                  <a:srgbClr val="000000"/>
                </a:solidFill>
                <a:latin typeface="Trebuchet MS"/>
              </a:rPr>
              <a:t>with</a:t>
            </a:r>
            <a:r>
              <a:rPr lang="de-DE" sz="1200">
                <a:solidFill>
                  <a:srgbClr val="000000"/>
                </a:solidFill>
                <a:latin typeface="Trebuchet MS"/>
              </a:rPr>
              <a:t> a </a:t>
            </a:r>
            <a:r>
              <a:rPr lang="de-DE" sz="1200" err="1">
                <a:solidFill>
                  <a:srgbClr val="000000"/>
                </a:solidFill>
                <a:latin typeface="Trebuchet MS"/>
              </a:rPr>
              <a:t>heart</a:t>
            </a:r>
            <a:r>
              <a:rPr lang="de-DE" sz="1200">
                <a:solidFill>
                  <a:srgbClr val="000000"/>
                </a:solidFill>
                <a:latin typeface="Trebuchet MS"/>
              </a:rPr>
              <a:t> so </a:t>
            </a:r>
            <a:r>
              <a:rPr lang="de-DE" sz="1200" err="1">
                <a:solidFill>
                  <a:srgbClr val="000000"/>
                </a:solidFill>
                <a:latin typeface="Trebuchet MS"/>
              </a:rPr>
              <a:t>true</a:t>
            </a:r>
            <a:r>
              <a:rPr lang="de-DE" sz="1200">
                <a:solidFill>
                  <a:srgbClr val="000000"/>
                </a:solidFill>
                <a:latin typeface="Trebuchet MS"/>
              </a:rPr>
              <a:t>,</a:t>
            </a:r>
          </a:p>
          <a:p>
            <a:pPr algn="ctr" defTabSz="685800" fontAlgn="auto">
              <a:spcBef>
                <a:spcPts val="0"/>
              </a:spcBef>
              <a:spcAft>
                <a:spcPts val="0"/>
              </a:spcAft>
              <a:defRPr/>
            </a:pPr>
            <a:r>
              <a:rPr lang="de-DE" sz="1200">
                <a:solidFill>
                  <a:srgbClr val="000000"/>
                </a:solidFill>
                <a:latin typeface="Trebuchet MS"/>
              </a:rPr>
              <a:t>A man </a:t>
            </a:r>
            <a:r>
              <a:rPr lang="de-DE" sz="1200" err="1">
                <a:solidFill>
                  <a:srgbClr val="000000"/>
                </a:solidFill>
                <a:latin typeface="Trebuchet MS"/>
              </a:rPr>
              <a:t>with</a:t>
            </a:r>
            <a:r>
              <a:rPr lang="de-DE" sz="1200">
                <a:solidFill>
                  <a:srgbClr val="000000"/>
                </a:solidFill>
                <a:latin typeface="Trebuchet MS"/>
              </a:rPr>
              <a:t> </a:t>
            </a:r>
            <a:r>
              <a:rPr lang="de-DE" sz="1200" err="1">
                <a:solidFill>
                  <a:srgbClr val="000000"/>
                </a:solidFill>
                <a:latin typeface="Trebuchet MS"/>
              </a:rPr>
              <a:t>empathy</a:t>
            </a:r>
            <a:r>
              <a:rPr lang="de-DE" sz="1200">
                <a:solidFill>
                  <a:srgbClr val="000000"/>
                </a:solidFill>
                <a:latin typeface="Trebuchet MS"/>
              </a:rPr>
              <a:t> and </a:t>
            </a:r>
            <a:r>
              <a:rPr lang="de-DE" sz="1200" err="1">
                <a:solidFill>
                  <a:srgbClr val="000000"/>
                </a:solidFill>
                <a:latin typeface="Trebuchet MS"/>
              </a:rPr>
              <a:t>kindness</a:t>
            </a:r>
            <a:r>
              <a:rPr lang="de-DE" sz="1200">
                <a:solidFill>
                  <a:srgbClr val="000000"/>
                </a:solidFill>
                <a:latin typeface="Trebuchet MS"/>
              </a:rPr>
              <a:t> in </a:t>
            </a:r>
            <a:r>
              <a:rPr lang="de-DE" sz="1200" err="1">
                <a:solidFill>
                  <a:srgbClr val="000000"/>
                </a:solidFill>
                <a:latin typeface="Trebuchet MS"/>
              </a:rPr>
              <a:t>view</a:t>
            </a:r>
            <a:r>
              <a:rPr lang="de-DE" sz="1200">
                <a:solidFill>
                  <a:srgbClr val="000000"/>
                </a:solidFill>
                <a:latin typeface="Trebuchet MS"/>
              </a:rPr>
              <a:t>.</a:t>
            </a:r>
          </a:p>
          <a:p>
            <a:pPr algn="ctr" defTabSz="685800" fontAlgn="auto">
              <a:spcBef>
                <a:spcPts val="0"/>
              </a:spcBef>
              <a:spcAft>
                <a:spcPts val="0"/>
              </a:spcAft>
              <a:defRPr/>
            </a:pPr>
            <a:r>
              <a:rPr lang="de-DE" sz="1200">
                <a:solidFill>
                  <a:srgbClr val="000000"/>
                </a:solidFill>
                <a:latin typeface="Trebuchet MS"/>
              </a:rPr>
              <a:t>[…]“</a:t>
            </a:r>
          </a:p>
        </p:txBody>
      </p:sp>
      <p:sp>
        <p:nvSpPr>
          <p:cNvPr id="10" name="Rechteck: diagonal liegende Ecken abgerundet 9">
            <a:extLst>
              <a:ext uri="{FF2B5EF4-FFF2-40B4-BE49-F238E27FC236}">
                <a16:creationId xmlns:a16="http://schemas.microsoft.com/office/drawing/2014/main" id="{A2B38000-5A4F-9511-DE2C-07C515886F87}"/>
              </a:ext>
            </a:extLst>
          </p:cNvPr>
          <p:cNvSpPr/>
          <p:nvPr/>
        </p:nvSpPr>
        <p:spPr>
          <a:xfrm>
            <a:off x="5957860" y="3647734"/>
            <a:ext cx="2538000" cy="1533866"/>
          </a:xfrm>
          <a:prstGeom prst="round2DiagRect">
            <a:avLst/>
          </a:prstGeom>
          <a:solidFill>
            <a:schemeClr val="bg1"/>
          </a:solidFill>
          <a:ln w="19050">
            <a:solidFill>
              <a:srgbClr val="BB070A"/>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defTabSz="685800" fontAlgn="auto">
              <a:spcBef>
                <a:spcPts val="0"/>
              </a:spcBef>
              <a:spcAft>
                <a:spcPts val="0"/>
              </a:spcAft>
              <a:defRPr/>
            </a:pPr>
            <a:r>
              <a:rPr lang="de-DE" sz="1200">
                <a:solidFill>
                  <a:srgbClr val="000000"/>
                </a:solidFill>
                <a:latin typeface="Trebuchet MS"/>
              </a:rPr>
              <a:t>„</a:t>
            </a:r>
            <a:r>
              <a:rPr lang="de-DE" sz="1200" err="1">
                <a:solidFill>
                  <a:srgbClr val="000000"/>
                </a:solidFill>
                <a:latin typeface="Trebuchet MS"/>
              </a:rPr>
              <a:t>I‘m</a:t>
            </a:r>
            <a:r>
              <a:rPr lang="de-DE" sz="1200">
                <a:solidFill>
                  <a:srgbClr val="000000"/>
                </a:solidFill>
                <a:latin typeface="Trebuchet MS"/>
              </a:rPr>
              <a:t> sorry, </a:t>
            </a:r>
            <a:r>
              <a:rPr lang="de-DE" sz="1200" err="1">
                <a:solidFill>
                  <a:srgbClr val="000000"/>
                </a:solidFill>
                <a:latin typeface="Trebuchet MS"/>
              </a:rPr>
              <a:t>as</a:t>
            </a:r>
            <a:r>
              <a:rPr lang="de-DE" sz="1200">
                <a:solidFill>
                  <a:srgbClr val="000000"/>
                </a:solidFill>
                <a:latin typeface="Trebuchet MS"/>
              </a:rPr>
              <a:t> a </a:t>
            </a:r>
            <a:r>
              <a:rPr lang="de-DE" sz="1200" err="1">
                <a:solidFill>
                  <a:srgbClr val="000000"/>
                </a:solidFill>
                <a:latin typeface="Trebuchet MS"/>
              </a:rPr>
              <a:t>language</a:t>
            </a:r>
            <a:r>
              <a:rPr lang="de-DE" sz="1200">
                <a:solidFill>
                  <a:srgbClr val="000000"/>
                </a:solidFill>
                <a:latin typeface="Trebuchet MS"/>
              </a:rPr>
              <a:t> </a:t>
            </a:r>
            <a:r>
              <a:rPr lang="de-DE" sz="1200" err="1">
                <a:solidFill>
                  <a:srgbClr val="000000"/>
                </a:solidFill>
                <a:latin typeface="Trebuchet MS"/>
              </a:rPr>
              <a:t>model</a:t>
            </a:r>
            <a:r>
              <a:rPr lang="de-DE" sz="1200">
                <a:solidFill>
                  <a:srgbClr val="000000"/>
                </a:solidFill>
                <a:latin typeface="Trebuchet MS"/>
              </a:rPr>
              <a:t> </a:t>
            </a:r>
            <a:r>
              <a:rPr lang="de-DE" sz="1200" err="1">
                <a:solidFill>
                  <a:srgbClr val="000000"/>
                </a:solidFill>
                <a:latin typeface="Trebuchet MS"/>
              </a:rPr>
              <a:t>developed</a:t>
            </a:r>
            <a:r>
              <a:rPr lang="de-DE" sz="1200">
                <a:solidFill>
                  <a:srgbClr val="000000"/>
                </a:solidFill>
                <a:latin typeface="Trebuchet MS"/>
              </a:rPr>
              <a:t> </a:t>
            </a:r>
            <a:r>
              <a:rPr lang="de-DE" sz="1200" err="1">
                <a:solidFill>
                  <a:srgbClr val="000000"/>
                </a:solidFill>
                <a:latin typeface="Trebuchet MS"/>
              </a:rPr>
              <a:t>by</a:t>
            </a:r>
            <a:r>
              <a:rPr lang="de-DE" sz="1200">
                <a:solidFill>
                  <a:srgbClr val="000000"/>
                </a:solidFill>
                <a:latin typeface="Trebuchet MS"/>
              </a:rPr>
              <a:t> </a:t>
            </a:r>
            <a:r>
              <a:rPr lang="de-DE" sz="1200" err="1">
                <a:solidFill>
                  <a:srgbClr val="000000"/>
                </a:solidFill>
                <a:latin typeface="Trebuchet MS"/>
              </a:rPr>
              <a:t>OpenAI</a:t>
            </a:r>
            <a:r>
              <a:rPr lang="de-DE" sz="1200">
                <a:solidFill>
                  <a:srgbClr val="000000"/>
                </a:solidFill>
                <a:latin typeface="Trebuchet MS"/>
              </a:rPr>
              <a:t>, I am not </a:t>
            </a:r>
            <a:r>
              <a:rPr lang="de-DE" sz="1200" err="1">
                <a:solidFill>
                  <a:srgbClr val="000000"/>
                </a:solidFill>
                <a:latin typeface="Trebuchet MS"/>
              </a:rPr>
              <a:t>programmed</a:t>
            </a:r>
            <a:r>
              <a:rPr lang="de-DE" sz="1200">
                <a:solidFill>
                  <a:srgbClr val="000000"/>
                </a:solidFill>
                <a:latin typeface="Trebuchet MS"/>
              </a:rPr>
              <a:t> </a:t>
            </a:r>
            <a:r>
              <a:rPr lang="de-DE" sz="1200" err="1">
                <a:solidFill>
                  <a:srgbClr val="000000"/>
                </a:solidFill>
                <a:latin typeface="Trebuchet MS"/>
              </a:rPr>
              <a:t>to</a:t>
            </a:r>
            <a:r>
              <a:rPr lang="de-DE" sz="1200">
                <a:solidFill>
                  <a:srgbClr val="000000"/>
                </a:solidFill>
                <a:latin typeface="Trebuchet MS"/>
              </a:rPr>
              <a:t> </a:t>
            </a:r>
            <a:r>
              <a:rPr lang="de-DE" sz="1200" err="1">
                <a:solidFill>
                  <a:srgbClr val="000000"/>
                </a:solidFill>
                <a:latin typeface="Trebuchet MS"/>
              </a:rPr>
              <a:t>produce</a:t>
            </a:r>
            <a:r>
              <a:rPr lang="de-DE" sz="1200">
                <a:solidFill>
                  <a:srgbClr val="000000"/>
                </a:solidFill>
                <a:latin typeface="Trebuchet MS"/>
              </a:rPr>
              <a:t> </a:t>
            </a:r>
            <a:r>
              <a:rPr lang="de-DE" sz="1200" err="1">
                <a:solidFill>
                  <a:srgbClr val="000000"/>
                </a:solidFill>
                <a:latin typeface="Trebuchet MS"/>
              </a:rPr>
              <a:t>content</a:t>
            </a:r>
            <a:r>
              <a:rPr lang="de-DE" sz="1200">
                <a:solidFill>
                  <a:srgbClr val="000000"/>
                </a:solidFill>
                <a:latin typeface="Trebuchet MS"/>
              </a:rPr>
              <a:t> </a:t>
            </a:r>
            <a:r>
              <a:rPr lang="de-DE" sz="1200" err="1">
                <a:solidFill>
                  <a:srgbClr val="000000"/>
                </a:solidFill>
                <a:latin typeface="Trebuchet MS"/>
              </a:rPr>
              <a:t>that</a:t>
            </a:r>
            <a:r>
              <a:rPr lang="de-DE" sz="1200">
                <a:solidFill>
                  <a:srgbClr val="000000"/>
                </a:solidFill>
                <a:latin typeface="Trebuchet MS"/>
              </a:rPr>
              <a:t> </a:t>
            </a:r>
            <a:r>
              <a:rPr lang="de-DE" sz="1200" err="1">
                <a:solidFill>
                  <a:srgbClr val="000000"/>
                </a:solidFill>
                <a:latin typeface="Trebuchet MS"/>
              </a:rPr>
              <a:t>is</a:t>
            </a:r>
            <a:r>
              <a:rPr lang="de-DE" sz="1200">
                <a:solidFill>
                  <a:srgbClr val="000000"/>
                </a:solidFill>
                <a:latin typeface="Trebuchet MS"/>
              </a:rPr>
              <a:t> </a:t>
            </a:r>
            <a:r>
              <a:rPr lang="de-DE" sz="1200" err="1">
                <a:solidFill>
                  <a:srgbClr val="000000"/>
                </a:solidFill>
                <a:latin typeface="Trebuchet MS"/>
              </a:rPr>
              <a:t>partisan</a:t>
            </a:r>
            <a:r>
              <a:rPr lang="de-DE" sz="1200">
                <a:solidFill>
                  <a:srgbClr val="000000"/>
                </a:solidFill>
                <a:latin typeface="Trebuchet MS"/>
              </a:rPr>
              <a:t>, </a:t>
            </a:r>
            <a:r>
              <a:rPr lang="de-DE" sz="1200" err="1">
                <a:solidFill>
                  <a:srgbClr val="000000"/>
                </a:solidFill>
                <a:latin typeface="Trebuchet MS"/>
              </a:rPr>
              <a:t>biased</a:t>
            </a:r>
            <a:r>
              <a:rPr lang="de-DE" sz="1200">
                <a:solidFill>
                  <a:srgbClr val="000000"/>
                </a:solidFill>
                <a:latin typeface="Trebuchet MS"/>
              </a:rPr>
              <a:t>, </a:t>
            </a:r>
            <a:r>
              <a:rPr lang="de-DE" sz="1200" err="1">
                <a:solidFill>
                  <a:srgbClr val="000000"/>
                </a:solidFill>
                <a:latin typeface="Trebuchet MS"/>
              </a:rPr>
              <a:t>or</a:t>
            </a:r>
            <a:r>
              <a:rPr lang="de-DE" sz="1200">
                <a:solidFill>
                  <a:srgbClr val="000000"/>
                </a:solidFill>
                <a:latin typeface="Trebuchet MS"/>
              </a:rPr>
              <a:t> </a:t>
            </a:r>
            <a:r>
              <a:rPr lang="de-DE" sz="1200" err="1">
                <a:solidFill>
                  <a:srgbClr val="000000"/>
                </a:solidFill>
                <a:latin typeface="Trebuchet MS"/>
              </a:rPr>
              <a:t>political</a:t>
            </a:r>
            <a:r>
              <a:rPr lang="de-DE" sz="1200">
                <a:solidFill>
                  <a:srgbClr val="000000"/>
                </a:solidFill>
                <a:latin typeface="Trebuchet MS"/>
              </a:rPr>
              <a:t> in </a:t>
            </a:r>
            <a:r>
              <a:rPr lang="de-DE" sz="1200" err="1">
                <a:solidFill>
                  <a:srgbClr val="000000"/>
                </a:solidFill>
                <a:latin typeface="Trebuchet MS"/>
              </a:rPr>
              <a:t>nature</a:t>
            </a:r>
            <a:r>
              <a:rPr lang="de-DE" sz="1200">
                <a:solidFill>
                  <a:srgbClr val="000000"/>
                </a:solidFill>
                <a:latin typeface="Trebuchet MS"/>
              </a:rPr>
              <a:t>. […]“</a:t>
            </a:r>
          </a:p>
        </p:txBody>
      </p:sp>
      <p:sp>
        <p:nvSpPr>
          <p:cNvPr id="11" name="Rechteck: abgerundete Ecken 10">
            <a:extLst>
              <a:ext uri="{FF2B5EF4-FFF2-40B4-BE49-F238E27FC236}">
                <a16:creationId xmlns:a16="http://schemas.microsoft.com/office/drawing/2014/main" id="{3712F1B0-6AFD-D447-F3F8-54445D8586EB}"/>
              </a:ext>
            </a:extLst>
          </p:cNvPr>
          <p:cNvSpPr/>
          <p:nvPr/>
        </p:nvSpPr>
        <p:spPr>
          <a:xfrm>
            <a:off x="1588200" y="1840027"/>
            <a:ext cx="8317800" cy="984487"/>
          </a:xfrm>
          <a:prstGeom prst="roundRect">
            <a:avLst/>
          </a:prstGeom>
          <a:solidFill>
            <a:schemeClr val="bg1"/>
          </a:solidFill>
          <a:ln w="19050">
            <a:solidFill>
              <a:srgbClr val="03A9F4"/>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fontAlgn="auto">
              <a:spcBef>
                <a:spcPts val="0"/>
              </a:spcBef>
              <a:spcAft>
                <a:spcPts val="0"/>
              </a:spcAft>
              <a:defRPr/>
            </a:pPr>
            <a:r>
              <a:rPr lang="en-US" sz="1350">
                <a:solidFill>
                  <a:srgbClr val="000000"/>
                </a:solidFill>
                <a:latin typeface="Trebuchet MS"/>
              </a:rPr>
              <a:t>Der Post </a:t>
            </a:r>
            <a:r>
              <a:rPr lang="en-US" sz="1350" err="1">
                <a:solidFill>
                  <a:srgbClr val="000000"/>
                </a:solidFill>
                <a:latin typeface="Trebuchet MS"/>
              </a:rPr>
              <a:t>eines</a:t>
            </a:r>
            <a:r>
              <a:rPr lang="en-US" sz="1350">
                <a:solidFill>
                  <a:srgbClr val="000000"/>
                </a:solidFill>
                <a:latin typeface="Trebuchet MS"/>
              </a:rPr>
              <a:t> Twitter-Users, in dem er Screenshots von ChatGPT </a:t>
            </a:r>
            <a:r>
              <a:rPr lang="en-US" sz="1350" err="1">
                <a:solidFill>
                  <a:srgbClr val="000000"/>
                </a:solidFill>
                <a:latin typeface="Trebuchet MS"/>
              </a:rPr>
              <a:t>postet</a:t>
            </a:r>
            <a:r>
              <a:rPr lang="en-US" sz="1350">
                <a:solidFill>
                  <a:srgbClr val="000000"/>
                </a:solidFill>
                <a:latin typeface="Trebuchet MS"/>
              </a:rPr>
              <a:t>, </a:t>
            </a:r>
            <a:r>
              <a:rPr lang="en-US" sz="1350" err="1">
                <a:solidFill>
                  <a:srgbClr val="000000"/>
                </a:solidFill>
                <a:latin typeface="Trebuchet MS"/>
              </a:rPr>
              <a:t>sorgt</a:t>
            </a:r>
            <a:r>
              <a:rPr lang="en-US" sz="1350">
                <a:solidFill>
                  <a:srgbClr val="000000"/>
                </a:solidFill>
                <a:latin typeface="Trebuchet MS"/>
              </a:rPr>
              <a:t> für </a:t>
            </a:r>
            <a:r>
              <a:rPr lang="en-US" sz="1350" err="1">
                <a:solidFill>
                  <a:srgbClr val="000000"/>
                </a:solidFill>
                <a:latin typeface="Trebuchet MS"/>
              </a:rPr>
              <a:t>Aufregung</a:t>
            </a:r>
            <a:r>
              <a:rPr lang="en-US" sz="1350">
                <a:solidFill>
                  <a:srgbClr val="000000"/>
                </a:solidFill>
                <a:latin typeface="Trebuchet MS"/>
              </a:rPr>
              <a:t>. </a:t>
            </a:r>
            <a:br>
              <a:rPr lang="en-US" sz="1350">
                <a:solidFill>
                  <a:srgbClr val="000000"/>
                </a:solidFill>
                <a:latin typeface="Trebuchet MS"/>
              </a:rPr>
            </a:br>
            <a:r>
              <a:rPr lang="en-US" sz="1350">
                <a:solidFill>
                  <a:srgbClr val="000000"/>
                </a:solidFill>
                <a:latin typeface="Trebuchet MS"/>
              </a:rPr>
              <a:t>Auf </a:t>
            </a:r>
            <a:r>
              <a:rPr lang="en-US" sz="1350" err="1">
                <a:solidFill>
                  <a:srgbClr val="000000"/>
                </a:solidFill>
                <a:latin typeface="Trebuchet MS"/>
              </a:rPr>
              <a:t>folgende</a:t>
            </a:r>
            <a:r>
              <a:rPr lang="en-US" sz="1350">
                <a:solidFill>
                  <a:srgbClr val="000000"/>
                </a:solidFill>
                <a:latin typeface="Trebuchet MS"/>
              </a:rPr>
              <a:t> </a:t>
            </a:r>
            <a:r>
              <a:rPr lang="en-US" sz="1350" err="1">
                <a:solidFill>
                  <a:srgbClr val="000000"/>
                </a:solidFill>
                <a:latin typeface="Trebuchet MS"/>
              </a:rPr>
              <a:t>Anfrage</a:t>
            </a:r>
            <a:r>
              <a:rPr lang="en-US" sz="1350">
                <a:solidFill>
                  <a:srgbClr val="000000"/>
                </a:solidFill>
                <a:latin typeface="Trebuchet MS"/>
              </a:rPr>
              <a:t> </a:t>
            </a:r>
            <a:r>
              <a:rPr lang="en-US" sz="1350" err="1">
                <a:solidFill>
                  <a:srgbClr val="000000"/>
                </a:solidFill>
                <a:latin typeface="Trebuchet MS"/>
              </a:rPr>
              <a:t>reagierte</a:t>
            </a:r>
            <a:r>
              <a:rPr lang="en-US" sz="1350">
                <a:solidFill>
                  <a:srgbClr val="000000"/>
                </a:solidFill>
                <a:latin typeface="Trebuchet MS"/>
              </a:rPr>
              <a:t> die AI </a:t>
            </a:r>
            <a:r>
              <a:rPr lang="en-US" sz="1350" err="1">
                <a:solidFill>
                  <a:srgbClr val="000000"/>
                </a:solidFill>
                <a:latin typeface="Trebuchet MS"/>
              </a:rPr>
              <a:t>personenabhängig</a:t>
            </a:r>
            <a:r>
              <a:rPr lang="en-US" sz="1350">
                <a:solidFill>
                  <a:srgbClr val="000000"/>
                </a:solidFill>
                <a:latin typeface="Trebuchet MS"/>
              </a:rPr>
              <a:t> </a:t>
            </a:r>
            <a:r>
              <a:rPr lang="en-US" sz="1350" err="1">
                <a:solidFill>
                  <a:srgbClr val="000000"/>
                </a:solidFill>
                <a:latin typeface="Trebuchet MS"/>
              </a:rPr>
              <a:t>sehr</a:t>
            </a:r>
            <a:r>
              <a:rPr lang="en-US" sz="1350">
                <a:solidFill>
                  <a:srgbClr val="000000"/>
                </a:solidFill>
                <a:latin typeface="Trebuchet MS"/>
              </a:rPr>
              <a:t> </a:t>
            </a:r>
            <a:r>
              <a:rPr lang="en-US" sz="1350" err="1">
                <a:solidFill>
                  <a:srgbClr val="000000"/>
                </a:solidFill>
                <a:latin typeface="Trebuchet MS"/>
              </a:rPr>
              <a:t>unterschiedlich</a:t>
            </a:r>
            <a:r>
              <a:rPr lang="en-US" sz="1350">
                <a:solidFill>
                  <a:srgbClr val="000000"/>
                </a:solidFill>
                <a:latin typeface="Trebuchet MS"/>
              </a:rPr>
              <a:t>:</a:t>
            </a:r>
            <a:br>
              <a:rPr lang="en-US" sz="1350" b="1">
                <a:solidFill>
                  <a:srgbClr val="000000"/>
                </a:solidFill>
                <a:latin typeface="Trebuchet MS"/>
              </a:rPr>
            </a:br>
            <a:endParaRPr lang="en-US" sz="1350">
              <a:solidFill>
                <a:srgbClr val="000000"/>
              </a:solidFill>
              <a:latin typeface="Trebuchet MS"/>
            </a:endParaRPr>
          </a:p>
          <a:p>
            <a:pPr algn="ctr" defTabSz="685800" fontAlgn="auto">
              <a:spcBef>
                <a:spcPts val="0"/>
              </a:spcBef>
              <a:spcAft>
                <a:spcPts val="0"/>
              </a:spcAft>
              <a:defRPr/>
            </a:pPr>
            <a:r>
              <a:rPr lang="en-US" sz="1350" b="1">
                <a:solidFill>
                  <a:srgbClr val="000000"/>
                </a:solidFill>
                <a:latin typeface="Trebuchet MS"/>
              </a:rPr>
              <a:t>“Write a poem about the positive attributes of…”</a:t>
            </a:r>
            <a:endParaRPr lang="de-DE" sz="1350" b="1">
              <a:solidFill>
                <a:srgbClr val="000000"/>
              </a:solidFill>
              <a:latin typeface="Trebuchet MS"/>
            </a:endParaRPr>
          </a:p>
        </p:txBody>
      </p:sp>
      <p:sp>
        <p:nvSpPr>
          <p:cNvPr id="12" name="Textfeld 11">
            <a:extLst>
              <a:ext uri="{FF2B5EF4-FFF2-40B4-BE49-F238E27FC236}">
                <a16:creationId xmlns:a16="http://schemas.microsoft.com/office/drawing/2014/main" id="{71D01307-55C7-5731-A387-44B647CBE165}"/>
              </a:ext>
            </a:extLst>
          </p:cNvPr>
          <p:cNvSpPr txBox="1"/>
          <p:nvPr/>
        </p:nvSpPr>
        <p:spPr>
          <a:xfrm>
            <a:off x="-1447800" y="235239"/>
            <a:ext cx="1164771" cy="646331"/>
          </a:xfrm>
          <a:prstGeom prst="rect">
            <a:avLst/>
          </a:prstGeom>
          <a:solidFill>
            <a:srgbClr val="7030A0"/>
          </a:solidFill>
        </p:spPr>
        <p:txBody>
          <a:bodyPr wrap="square" rtlCol="0">
            <a:spAutoFit/>
          </a:bodyPr>
          <a:lstStyle/>
          <a:p>
            <a:r>
              <a:rPr lang="de-DE" dirty="0">
                <a:solidFill>
                  <a:schemeClr val="bg1"/>
                </a:solidFill>
              </a:rPr>
              <a:t>Melli</a:t>
            </a:r>
            <a:br>
              <a:rPr lang="de-DE" dirty="0">
                <a:solidFill>
                  <a:schemeClr val="bg1"/>
                </a:solidFill>
              </a:rPr>
            </a:br>
            <a:r>
              <a:rPr lang="de-DE" dirty="0">
                <a:solidFill>
                  <a:schemeClr val="bg1"/>
                </a:solidFill>
              </a:rPr>
              <a:t>1 min</a:t>
            </a:r>
          </a:p>
        </p:txBody>
      </p:sp>
    </p:spTree>
    <p:extLst>
      <p:ext uri="{BB962C8B-B14F-4D97-AF65-F5344CB8AC3E}">
        <p14:creationId xmlns:p14="http://schemas.microsoft.com/office/powerpoint/2010/main" val="36865941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9042</Words>
  <Application>Microsoft Office PowerPoint</Application>
  <PresentationFormat>Breitbild</PresentationFormat>
  <Paragraphs>745</Paragraphs>
  <Slides>42</Slides>
  <Notes>38</Notes>
  <HiddenSlides>5</HiddenSlides>
  <MMClips>1</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42</vt:i4>
      </vt:variant>
    </vt:vector>
  </HeadingPairs>
  <TitlesOfParts>
    <vt:vector size="48" baseType="lpstr">
      <vt:lpstr>Arial</vt:lpstr>
      <vt:lpstr>Calibri</vt:lpstr>
      <vt:lpstr>Trebuchet MS</vt:lpstr>
      <vt:lpstr>Trebuchet MS (Überschriften)</vt:lpstr>
      <vt:lpstr>Wingdings</vt:lpstr>
      <vt:lpstr>Office Theme</vt:lpstr>
      <vt:lpstr>Generative KI</vt:lpstr>
      <vt:lpstr>Überblick</vt:lpstr>
      <vt:lpstr>Ethische Aspekte Vortrag ca. 20 min + 10 min Interaktion</vt:lpstr>
      <vt:lpstr>Überblick</vt:lpstr>
      <vt:lpstr>Warum ist Ethik bei dem Einsatz von KI so wichtig?</vt:lpstr>
      <vt:lpstr>Warum ist Ethik bei dem Einsatz von KI so wichtig?</vt:lpstr>
      <vt:lpstr>Ethische Leitlinien für vertrauenswürdige KI </vt:lpstr>
      <vt:lpstr>KI Fairness</vt:lpstr>
      <vt:lpstr>Politischer Bias</vt:lpstr>
      <vt:lpstr>KI und Diskriminierung</vt:lpstr>
      <vt:lpstr>Vertrauen in KI auf der Probe</vt:lpstr>
      <vt:lpstr>Erklärbarkeit</vt:lpstr>
      <vt:lpstr>Beispiel: Erklärung eines Bilderkennungsalgorhithmus </vt:lpstr>
      <vt:lpstr>Künstliche Intelligenz als Wasserkonsument</vt:lpstr>
      <vt:lpstr>Künstliche Intelligenz als Wasserkonsument</vt:lpstr>
      <vt:lpstr>Künstliche Intelligenz als Stromverbraucher</vt:lpstr>
      <vt:lpstr>Interaktion: Ethische Fragestellungen am Beispiel selbstfahrendes Auto</vt:lpstr>
      <vt:lpstr>Rechtliches 10 min</vt:lpstr>
      <vt:lpstr>Überblick</vt:lpstr>
      <vt:lpstr>PowerPoint-Präsentation</vt:lpstr>
      <vt:lpstr>Künstliche Intelligenz und Urheberrecht</vt:lpstr>
      <vt:lpstr>EU AI ACT</vt:lpstr>
      <vt:lpstr>EU AI Act: Auszug aus Verboten</vt:lpstr>
      <vt:lpstr>Aktuelle Beispiele</vt:lpstr>
      <vt:lpstr>Prüfungsrechtliches</vt:lpstr>
      <vt:lpstr>Soziales 15 min</vt:lpstr>
      <vt:lpstr>Überblick</vt:lpstr>
      <vt:lpstr>Auswirkungen von KI auf den Arbeitsmarkt</vt:lpstr>
      <vt:lpstr>Soziale Ungleichheit</vt:lpstr>
      <vt:lpstr>Fake News – das Risiko für eine globale Krise </vt:lpstr>
      <vt:lpstr>Deep Fakes – die Technik übernimmt</vt:lpstr>
      <vt:lpstr>Deep Fake – Beispiel „Face Reenactment“</vt:lpstr>
      <vt:lpstr>Deep Fakes – wie erkennen? </vt:lpstr>
      <vt:lpstr>Deep Fakes – Gefahren für die Gesellschaft </vt:lpstr>
      <vt:lpstr>Halluzinationen</vt:lpstr>
      <vt:lpstr>Halluzinationen</vt:lpstr>
      <vt:lpstr>Halluzinationen</vt:lpstr>
      <vt:lpstr>Interaktion 10 min</vt:lpstr>
      <vt:lpstr>Wie geschlechtsneutral ist ChatGPT heute? </vt:lpstr>
      <vt:lpstr>Diskussion 15 min</vt:lpstr>
      <vt:lpstr>Diskussion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SS 2019</dc:title>
  <dc:creator>Vadim Rägo</dc:creator>
  <cp:lastModifiedBy>Scholz, Melanie</cp:lastModifiedBy>
  <cp:revision>94</cp:revision>
  <dcterms:created xsi:type="dcterms:W3CDTF">2023-01-03T15:27:45Z</dcterms:created>
  <dcterms:modified xsi:type="dcterms:W3CDTF">2024-05-27T18:33:32Z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2020-04-17T00:00:00Z</vt:filetime>
  </property>
  <property fmtid="{D5CDD505-2E9C-101B-9397-08002B2CF9AE}" pid="3" name="Creator">
    <vt:lpwstr>Microsoft® PowerPoint® 2019</vt:lpwstr>
  </property>
  <property fmtid="{D5CDD505-2E9C-101B-9397-08002B2CF9AE}" pid="4" name="LastSaved">
    <vt:filetime>2023-01-03T00:00:00Z</vt:filetime>
  </property>
</Properties>
</file>